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74719" y="10058400"/>
            <a:ext cx="393242" cy="2161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132" y="4289943"/>
            <a:ext cx="215710" cy="0"/>
          </a:xfrm>
          <a:custGeom>
            <a:avLst/>
            <a:gdLst/>
            <a:ahLst/>
            <a:cxnLst/>
            <a:rect l="l" t="t" r="r" b="b"/>
            <a:pathLst>
              <a:path w="215710" h="0">
                <a:moveTo>
                  <a:pt x="0" y="0"/>
                </a:moveTo>
                <a:lnTo>
                  <a:pt x="215710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389284" y="4289943"/>
            <a:ext cx="216094" cy="0"/>
          </a:xfrm>
          <a:custGeom>
            <a:avLst/>
            <a:gdLst/>
            <a:ahLst/>
            <a:cxnLst/>
            <a:rect l="l" t="t" r="r" b="b"/>
            <a:pathLst>
              <a:path w="216094" h="0">
                <a:moveTo>
                  <a:pt x="0" y="0"/>
                </a:moveTo>
                <a:lnTo>
                  <a:pt x="216094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930708" y="4289943"/>
            <a:ext cx="216031" cy="0"/>
          </a:xfrm>
          <a:custGeom>
            <a:avLst/>
            <a:gdLst/>
            <a:ahLst/>
            <a:cxnLst/>
            <a:rect l="l" t="t" r="r" b="b"/>
            <a:pathLst>
              <a:path w="216031" h="0">
                <a:moveTo>
                  <a:pt x="0" y="0"/>
                </a:moveTo>
                <a:lnTo>
                  <a:pt x="216031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37105" y="5489458"/>
            <a:ext cx="215977" cy="0"/>
          </a:xfrm>
          <a:custGeom>
            <a:avLst/>
            <a:gdLst/>
            <a:ahLst/>
            <a:cxnLst/>
            <a:rect l="l" t="t" r="r" b="b"/>
            <a:pathLst>
              <a:path w="215977" h="0">
                <a:moveTo>
                  <a:pt x="0" y="0"/>
                </a:moveTo>
                <a:lnTo>
                  <a:pt x="215977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017489" y="5489458"/>
            <a:ext cx="215899" cy="0"/>
          </a:xfrm>
          <a:custGeom>
            <a:avLst/>
            <a:gdLst/>
            <a:ahLst/>
            <a:cxnLst/>
            <a:rect l="l" t="t" r="r" b="b"/>
            <a:pathLst>
              <a:path w="215899" h="0">
                <a:moveTo>
                  <a:pt x="0" y="0"/>
                </a:moveTo>
                <a:lnTo>
                  <a:pt x="215899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02424" y="6384173"/>
            <a:ext cx="215962" cy="0"/>
          </a:xfrm>
          <a:custGeom>
            <a:avLst/>
            <a:gdLst/>
            <a:ahLst/>
            <a:cxnLst/>
            <a:rect l="l" t="t" r="r" b="b"/>
            <a:pathLst>
              <a:path w="215962" h="0">
                <a:moveTo>
                  <a:pt x="0" y="0"/>
                </a:moveTo>
                <a:lnTo>
                  <a:pt x="215962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013552" y="6384173"/>
            <a:ext cx="215899" cy="0"/>
          </a:xfrm>
          <a:custGeom>
            <a:avLst/>
            <a:gdLst/>
            <a:ahLst/>
            <a:cxnLst/>
            <a:rect l="l" t="t" r="r" b="b"/>
            <a:pathLst>
              <a:path w="215899" h="0">
                <a:moveTo>
                  <a:pt x="0" y="0"/>
                </a:moveTo>
                <a:lnTo>
                  <a:pt x="215899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691049" y="8337763"/>
            <a:ext cx="216182" cy="0"/>
          </a:xfrm>
          <a:custGeom>
            <a:avLst/>
            <a:gdLst/>
            <a:ahLst/>
            <a:cxnLst/>
            <a:rect l="l" t="t" r="r" b="b"/>
            <a:pathLst>
              <a:path w="216182" h="0">
                <a:moveTo>
                  <a:pt x="0" y="0"/>
                </a:moveTo>
                <a:lnTo>
                  <a:pt x="216182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120729" y="8337763"/>
            <a:ext cx="126971" cy="0"/>
          </a:xfrm>
          <a:custGeom>
            <a:avLst/>
            <a:gdLst/>
            <a:ahLst/>
            <a:cxnLst/>
            <a:rect l="l" t="t" r="r" b="b"/>
            <a:pathLst>
              <a:path w="126971" h="0">
                <a:moveTo>
                  <a:pt x="0" y="0"/>
                </a:moveTo>
                <a:lnTo>
                  <a:pt x="126971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975889" y="8337763"/>
            <a:ext cx="126655" cy="0"/>
          </a:xfrm>
          <a:custGeom>
            <a:avLst/>
            <a:gdLst/>
            <a:ahLst/>
            <a:cxnLst/>
            <a:rect l="l" t="t" r="r" b="b"/>
            <a:pathLst>
              <a:path w="126655" h="0">
                <a:moveTo>
                  <a:pt x="0" y="0"/>
                </a:moveTo>
                <a:lnTo>
                  <a:pt x="126655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99702" y="8954716"/>
            <a:ext cx="216087" cy="0"/>
          </a:xfrm>
          <a:custGeom>
            <a:avLst/>
            <a:gdLst/>
            <a:ahLst/>
            <a:cxnLst/>
            <a:rect l="l" t="t" r="r" b="b"/>
            <a:pathLst>
              <a:path w="216087" h="0">
                <a:moveTo>
                  <a:pt x="0" y="0"/>
                </a:moveTo>
                <a:lnTo>
                  <a:pt x="21608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00028" y="8954716"/>
            <a:ext cx="214998" cy="0"/>
          </a:xfrm>
          <a:custGeom>
            <a:avLst/>
            <a:gdLst/>
            <a:ahLst/>
            <a:cxnLst/>
            <a:rect l="l" t="t" r="r" b="b"/>
            <a:pathLst>
              <a:path w="214998" h="0">
                <a:moveTo>
                  <a:pt x="0" y="0"/>
                </a:moveTo>
                <a:lnTo>
                  <a:pt x="21499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96868" y="8963634"/>
            <a:ext cx="23761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65680" algn="l"/>
              </a:tabLst>
            </a:pP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7237" y="8817695"/>
            <a:ext cx="26892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baseline="36398" sz="2175" spc="15">
                <a:latin typeface="Times New Roman"/>
                <a:cs typeface="Times New Roman"/>
              </a:rPr>
              <a:t>d</a:t>
            </a:r>
            <a:r>
              <a:rPr dirty="0" smtClean="0" baseline="36398" sz="2175" spc="52">
                <a:latin typeface="Times New Roman"/>
                <a:cs typeface="Times New Roman"/>
              </a:rPr>
              <a:t>v</a:t>
            </a:r>
            <a:r>
              <a:rPr dirty="0" smtClean="0" baseline="36398" sz="2175" spc="2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v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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v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x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16612" y="869170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4334" y="6699884"/>
            <a:ext cx="1943100" cy="482600"/>
          </a:xfrm>
          <a:custGeom>
            <a:avLst/>
            <a:gdLst/>
            <a:ahLst/>
            <a:cxnLst/>
            <a:rect l="l" t="t" r="r" b="b"/>
            <a:pathLst>
              <a:path w="1943100" h="482600">
                <a:moveTo>
                  <a:pt x="0" y="482600"/>
                </a:moveTo>
                <a:lnTo>
                  <a:pt x="1943100" y="482600"/>
                </a:lnTo>
                <a:lnTo>
                  <a:pt x="1943100" y="0"/>
                </a:lnTo>
                <a:lnTo>
                  <a:pt x="0" y="0"/>
                </a:lnTo>
                <a:lnTo>
                  <a:pt x="0" y="482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10972" y="747776"/>
            <a:ext cx="6765925" cy="7832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ethods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f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Integ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tion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2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nte</a:t>
            </a:r>
            <a:r>
              <a:rPr dirty="0" smtClean="0" sz="1400" spc="5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14604">
              <a:lnSpc>
                <a:spcPts val="2420"/>
              </a:lnSpc>
              <a:spcBef>
                <a:spcPts val="170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often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need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duct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either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nction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vative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other.</a:t>
            </a:r>
            <a:r>
              <a:rPr dirty="0" smtClean="0" sz="1400" spc="0">
                <a:latin typeface="Times New Roman"/>
                <a:cs typeface="Times New Roman"/>
              </a:rPr>
              <a:t> For 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case of</a:t>
            </a:r>
            <a:endParaRPr sz="1400">
              <a:latin typeface="Times New Roman"/>
              <a:cs typeface="Times New Roman"/>
            </a:endParaRPr>
          </a:p>
          <a:p>
            <a:pPr marL="45085">
              <a:lnSpc>
                <a:spcPct val="100000"/>
              </a:lnSpc>
              <a:spcBef>
                <a:spcPts val="175"/>
              </a:spcBef>
            </a:pP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4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23"/>
              </a:spcBef>
            </a:pPr>
            <a:endParaRPr sz="1200"/>
          </a:p>
          <a:p>
            <a:pPr marL="38735">
              <a:lnSpc>
                <a:spcPct val="100000"/>
              </a:lnSpc>
            </a:pPr>
            <a:r>
              <a:rPr dirty="0" smtClean="0" baseline="1915" sz="2175" spc="-52">
                <a:latin typeface="Times New Roman"/>
                <a:cs typeface="Times New Roman"/>
              </a:rPr>
              <a:t>l</a:t>
            </a:r>
            <a:r>
              <a:rPr dirty="0" smtClean="0" baseline="1915" sz="2175" spc="60">
                <a:latin typeface="Times New Roman"/>
                <a:cs typeface="Times New Roman"/>
              </a:rPr>
              <a:t>n</a:t>
            </a:r>
            <a:r>
              <a:rPr dirty="0" smtClean="0" baseline="1915" sz="2175" spc="-82">
                <a:latin typeface="Times New Roman"/>
                <a:cs typeface="Times New Roman"/>
              </a:rPr>
              <a:t> </a:t>
            </a:r>
            <a:r>
              <a:rPr dirty="0" smtClean="0" baseline="1915" sz="2175" spc="60">
                <a:latin typeface="Times New Roman"/>
                <a:cs typeface="Times New Roman"/>
              </a:rPr>
              <a:t>x</a:t>
            </a:r>
            <a:r>
              <a:rPr dirty="0" smtClean="0" baseline="1915" sz="2175" spc="60">
                <a:latin typeface="Times New Roman"/>
                <a:cs typeface="Times New Roman"/>
              </a:rPr>
              <a:t> </a:t>
            </a:r>
            <a:r>
              <a:rPr dirty="0" smtClean="0" baseline="1915" sz="2175" spc="-11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derivative of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baseline="1851" sz="2250" spc="-15">
                <a:latin typeface="Times New Roman"/>
                <a:cs typeface="Times New Roman"/>
              </a:rPr>
              <a:t>x</a:t>
            </a:r>
            <a:endParaRPr baseline="1851" sz="22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7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derivative of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1915" sz="2175" spc="-52">
                <a:latin typeface="Times New Roman"/>
                <a:cs typeface="Times New Roman"/>
              </a:rPr>
              <a:t>l</a:t>
            </a:r>
            <a:r>
              <a:rPr dirty="0" smtClean="0" baseline="1915" sz="2175" spc="60">
                <a:latin typeface="Times New Roman"/>
                <a:cs typeface="Times New Roman"/>
              </a:rPr>
              <a:t>n</a:t>
            </a:r>
            <a:r>
              <a:rPr dirty="0" smtClean="0" baseline="1915" sz="2175" spc="-82">
                <a:latin typeface="Times New Roman"/>
                <a:cs typeface="Times New Roman"/>
              </a:rPr>
              <a:t> </a:t>
            </a:r>
            <a:r>
              <a:rPr dirty="0" smtClean="0" baseline="1915" sz="2175" spc="60">
                <a:latin typeface="Times New Roman"/>
                <a:cs typeface="Times New Roman"/>
              </a:rPr>
              <a:t>x</a:t>
            </a:r>
            <a:endParaRPr baseline="1915" sz="2175">
              <a:latin typeface="Times New Roman"/>
              <a:cs typeface="Times New Roman"/>
            </a:endParaRPr>
          </a:p>
          <a:p>
            <a:pPr marL="12700" marR="15875">
              <a:lnSpc>
                <a:spcPts val="2410"/>
              </a:lnSpc>
              <a:spcBef>
                <a:spcPts val="195"/>
              </a:spcBef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situation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like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this,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other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ethod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lish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ru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for 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cases.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u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 are functions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k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5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54610" marR="5045710" indent="48895">
              <a:lnSpc>
                <a:spcPct val="70500"/>
              </a:lnSpc>
              <a:tabLst>
                <a:tab pos="988060" algn="l"/>
                <a:tab pos="1529080" algn="l"/>
              </a:tabLst>
            </a:pPr>
            <a:r>
              <a:rPr dirty="0" smtClean="0" baseline="34482" sz="2175" spc="60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 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v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2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34482" sz="2175" spc="30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v</a:t>
            </a:r>
            <a:r>
              <a:rPr dirty="0" smtClean="0" baseline="34482" sz="2175" spc="1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34482" sz="2175" spc="30">
                <a:latin typeface="Times New Roman"/>
                <a:cs typeface="Times New Roman"/>
              </a:rPr>
              <a:t>du</a:t>
            </a:r>
            <a:r>
              <a:rPr dirty="0" smtClean="0" baseline="34482" sz="2175" spc="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2700" marR="12700">
              <a:lnSpc>
                <a:spcPts val="2410"/>
              </a:lnSpc>
              <a:spcBef>
                <a:spcPts val="1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both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sides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pect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lef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back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nction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8"/>
              </a:spcBef>
            </a:pPr>
            <a:endParaRPr sz="600"/>
          </a:p>
          <a:p>
            <a:pPr algn="ctr" marR="4218305">
              <a:lnSpc>
                <a:spcPts val="1415"/>
              </a:lnSpc>
              <a:tabLst>
                <a:tab pos="87693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du</a:t>
            </a:r>
            <a:endParaRPr sz="1450">
              <a:latin typeface="Times New Roman"/>
              <a:cs typeface="Times New Roman"/>
            </a:endParaRPr>
          </a:p>
          <a:p>
            <a:pPr marL="41910">
              <a:lnSpc>
                <a:spcPts val="14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baseline="-44061" sz="2175" spc="30">
                <a:latin typeface="Times New Roman"/>
                <a:cs typeface="Times New Roman"/>
              </a:rPr>
              <a:t>d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1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baseline="-44061" sz="2175" spc="30">
                <a:latin typeface="Times New Roman"/>
                <a:cs typeface="Times New Roman"/>
              </a:rPr>
              <a:t>d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1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rearranging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have: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9"/>
              </a:spcBef>
            </a:pPr>
            <a:endParaRPr sz="800"/>
          </a:p>
          <a:p>
            <a:pPr algn="ctr" marR="4657725">
              <a:lnSpc>
                <a:spcPts val="1415"/>
              </a:lnSpc>
              <a:tabLst>
                <a:tab pos="130746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du</a:t>
            </a:r>
            <a:endParaRPr sz="1450">
              <a:latin typeface="Times New Roman"/>
              <a:cs typeface="Times New Roman"/>
            </a:endParaRPr>
          </a:p>
          <a:p>
            <a:pPr marL="45085">
              <a:lnSpc>
                <a:spcPts val="1400"/>
              </a:lnSpc>
            </a:pP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5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baseline="-44061" sz="2175" spc="30">
                <a:latin typeface="Times New Roman"/>
                <a:cs typeface="Times New Roman"/>
              </a:rPr>
              <a:t>d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1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baseline="-44061" sz="2175" spc="30">
                <a:latin typeface="Times New Roman"/>
                <a:cs typeface="Times New Roman"/>
              </a:rPr>
              <a:t>d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6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 marR="4892040">
              <a:lnSpc>
                <a:spcPct val="100000"/>
              </a:lnSpc>
            </a:pPr>
            <a:r>
              <a:rPr dirty="0" smtClean="0" sz="1400" spc="60">
                <a:latin typeface="Symbol"/>
                <a:cs typeface="Symbol"/>
              </a:rPr>
              <a:t>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baseline="-13227" sz="3150" spc="37">
                <a:latin typeface="Symbol"/>
                <a:cs typeface="Symbol"/>
              </a:rPr>
              <a:t></a:t>
            </a:r>
            <a:r>
              <a:rPr dirty="0" smtClean="0" baseline="-13227" sz="3150" spc="-442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u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Symbol"/>
                <a:cs typeface="Symbol"/>
              </a:rPr>
              <a:t>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u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v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Symbol"/>
                <a:cs typeface="Symbol"/>
              </a:rPr>
              <a:t>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baseline="-13227" sz="3150" spc="37">
                <a:latin typeface="Symbol"/>
                <a:cs typeface="Symbol"/>
              </a:rPr>
              <a:t></a:t>
            </a:r>
            <a:r>
              <a:rPr dirty="0" smtClean="0" baseline="-13227" sz="3150" spc="-40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v</a:t>
            </a:r>
            <a:r>
              <a:rPr dirty="0" smtClean="0" sz="1400" spc="-18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du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valuate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  <a:spcBef>
                <a:spcPts val="375"/>
              </a:spcBef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1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41910">
              <a:lnSpc>
                <a:spcPts val="1575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d</a:t>
            </a:r>
            <a:r>
              <a:rPr dirty="0" smtClean="0" baseline="36398" sz="2175" spc="60">
                <a:latin typeface="Times New Roman"/>
                <a:cs typeface="Times New Roman"/>
              </a:rPr>
              <a:t>u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-2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-104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289685">
              <a:lnSpc>
                <a:spcPts val="1315"/>
              </a:lnSpc>
              <a:tabLst>
                <a:tab pos="1725295" algn="l"/>
                <a:tab pos="2580640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5284" y="617854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 h="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75284" y="652144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 h="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10492" y="9235201"/>
            <a:ext cx="1546225" cy="393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60">
                <a:latin typeface="MT Extra"/>
                <a:cs typeface="MT Extra"/>
              </a:rPr>
              <a:t>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baseline="-13227" sz="3150" spc="292">
                <a:latin typeface="Symbol"/>
                <a:cs typeface="Symbol"/>
              </a:rPr>
              <a:t></a:t>
            </a:r>
            <a:r>
              <a:rPr dirty="0" smtClean="0" sz="1400" spc="35">
                <a:latin typeface="Times New Roman"/>
                <a:cs typeface="Times New Roman"/>
              </a:rPr>
              <a:t>u</a:t>
            </a:r>
            <a:r>
              <a:rPr dirty="0" smtClean="0" sz="1400" spc="-19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v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Symbol"/>
                <a:cs typeface="Symbol"/>
              </a:rPr>
              <a:t>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u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v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Symbol"/>
                <a:cs typeface="Symbol"/>
              </a:rPr>
              <a:t>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-13227" sz="3150" spc="37">
                <a:latin typeface="Symbol"/>
                <a:cs typeface="Symbol"/>
              </a:rPr>
              <a:t></a:t>
            </a:r>
            <a:r>
              <a:rPr dirty="0" smtClean="0" baseline="-13227" sz="3150" spc="-502">
                <a:latin typeface="Times New Roman"/>
                <a:cs typeface="Times New Roman"/>
              </a:rPr>
              <a:t> </a:t>
            </a:r>
            <a:r>
              <a:rPr dirty="0" smtClean="0" sz="1400" spc="15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du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12819" y="10058400"/>
            <a:ext cx="3175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438" y="430937"/>
            <a:ext cx="874394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4891" y="1210714"/>
            <a:ext cx="24446" cy="13682"/>
          </a:xfrm>
          <a:custGeom>
            <a:avLst/>
            <a:gdLst/>
            <a:ahLst/>
            <a:cxnLst/>
            <a:rect l="l" t="t" r="r" b="b"/>
            <a:pathLst>
              <a:path w="24446" h="13682">
                <a:moveTo>
                  <a:pt x="0" y="13682"/>
                </a:moveTo>
                <a:lnTo>
                  <a:pt x="24446" y="0"/>
                </a:lnTo>
              </a:path>
            </a:pathLst>
          </a:custGeom>
          <a:ln w="76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239338" y="1214515"/>
            <a:ext cx="35122" cy="73357"/>
          </a:xfrm>
          <a:custGeom>
            <a:avLst/>
            <a:gdLst/>
            <a:ahLst/>
            <a:cxnLst/>
            <a:rect l="l" t="t" r="r" b="b"/>
            <a:pathLst>
              <a:path w="35122" h="73357">
                <a:moveTo>
                  <a:pt x="0" y="0"/>
                </a:moveTo>
                <a:lnTo>
                  <a:pt x="35122" y="73357"/>
                </a:lnTo>
              </a:path>
            </a:pathLst>
          </a:custGeom>
          <a:ln w="15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278393" y="1073885"/>
            <a:ext cx="46556" cy="213987"/>
          </a:xfrm>
          <a:custGeom>
            <a:avLst/>
            <a:gdLst/>
            <a:ahLst/>
            <a:cxnLst/>
            <a:rect l="l" t="t" r="r" b="b"/>
            <a:pathLst>
              <a:path w="46556" h="213987">
                <a:moveTo>
                  <a:pt x="0" y="213987"/>
                </a:moveTo>
                <a:lnTo>
                  <a:pt x="46556" y="0"/>
                </a:lnTo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324949" y="1073885"/>
            <a:ext cx="416193" cy="0"/>
          </a:xfrm>
          <a:custGeom>
            <a:avLst/>
            <a:gdLst/>
            <a:ahLst/>
            <a:cxnLst/>
            <a:rect l="l" t="t" r="r" b="b"/>
            <a:pathLst>
              <a:path w="416193" h="0">
                <a:moveTo>
                  <a:pt x="0" y="0"/>
                </a:moveTo>
                <a:lnTo>
                  <a:pt x="41619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195167" y="1045378"/>
            <a:ext cx="561768" cy="0"/>
          </a:xfrm>
          <a:custGeom>
            <a:avLst/>
            <a:gdLst/>
            <a:ahLst/>
            <a:cxnLst/>
            <a:rect l="l" t="t" r="r" b="b"/>
            <a:pathLst>
              <a:path w="561768" h="0">
                <a:moveTo>
                  <a:pt x="0" y="0"/>
                </a:moveTo>
                <a:lnTo>
                  <a:pt x="56176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788907" y="1210714"/>
            <a:ext cx="24478" cy="13682"/>
          </a:xfrm>
          <a:custGeom>
            <a:avLst/>
            <a:gdLst/>
            <a:ahLst/>
            <a:cxnLst/>
            <a:rect l="l" t="t" r="r" b="b"/>
            <a:pathLst>
              <a:path w="24478" h="13682">
                <a:moveTo>
                  <a:pt x="0" y="13682"/>
                </a:moveTo>
                <a:lnTo>
                  <a:pt x="24478" y="0"/>
                </a:lnTo>
              </a:path>
            </a:pathLst>
          </a:custGeom>
          <a:ln w="76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813385" y="1214515"/>
            <a:ext cx="35059" cy="73357"/>
          </a:xfrm>
          <a:custGeom>
            <a:avLst/>
            <a:gdLst/>
            <a:ahLst/>
            <a:cxnLst/>
            <a:rect l="l" t="t" r="r" b="b"/>
            <a:pathLst>
              <a:path w="35059" h="73357">
                <a:moveTo>
                  <a:pt x="0" y="0"/>
                </a:moveTo>
                <a:lnTo>
                  <a:pt x="35059" y="73357"/>
                </a:lnTo>
              </a:path>
            </a:pathLst>
          </a:custGeom>
          <a:ln w="15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852393" y="1073885"/>
            <a:ext cx="46587" cy="213987"/>
          </a:xfrm>
          <a:custGeom>
            <a:avLst/>
            <a:gdLst/>
            <a:ahLst/>
            <a:cxnLst/>
            <a:rect l="l" t="t" r="r" b="b"/>
            <a:pathLst>
              <a:path w="46587" h="213987">
                <a:moveTo>
                  <a:pt x="0" y="213987"/>
                </a:moveTo>
                <a:lnTo>
                  <a:pt x="46587" y="0"/>
                </a:lnTo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898980" y="1073885"/>
            <a:ext cx="416288" cy="0"/>
          </a:xfrm>
          <a:custGeom>
            <a:avLst/>
            <a:gdLst/>
            <a:ahLst/>
            <a:cxnLst/>
            <a:rect l="l" t="t" r="r" b="b"/>
            <a:pathLst>
              <a:path w="416288" h="0">
                <a:moveTo>
                  <a:pt x="0" y="0"/>
                </a:moveTo>
                <a:lnTo>
                  <a:pt x="41628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769167" y="1045378"/>
            <a:ext cx="561736" cy="0"/>
          </a:xfrm>
          <a:custGeom>
            <a:avLst/>
            <a:gdLst/>
            <a:ahLst/>
            <a:cxnLst/>
            <a:rect l="l" t="t" r="r" b="b"/>
            <a:pathLst>
              <a:path w="561736" h="0">
                <a:moveTo>
                  <a:pt x="0" y="0"/>
                </a:moveTo>
                <a:lnTo>
                  <a:pt x="56173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877279" y="1093080"/>
            <a:ext cx="4222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03563" y="1093080"/>
            <a:ext cx="4222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9721" y="79053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423" y="908360"/>
            <a:ext cx="23221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19225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37309" y="790537"/>
            <a:ext cx="800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29390" y="1679458"/>
            <a:ext cx="215930" cy="0"/>
          </a:xfrm>
          <a:custGeom>
            <a:avLst/>
            <a:gdLst/>
            <a:ahLst/>
            <a:cxnLst/>
            <a:rect l="l" t="t" r="r" b="b"/>
            <a:pathLst>
              <a:path w="215930" h="0">
                <a:moveTo>
                  <a:pt x="0" y="0"/>
                </a:moveTo>
                <a:lnTo>
                  <a:pt x="215930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158834" y="1679458"/>
            <a:ext cx="417354" cy="0"/>
          </a:xfrm>
          <a:custGeom>
            <a:avLst/>
            <a:gdLst/>
            <a:ahLst/>
            <a:cxnLst/>
            <a:rect l="l" t="t" r="r" b="b"/>
            <a:pathLst>
              <a:path w="417354" h="0">
                <a:moveTo>
                  <a:pt x="0" y="0"/>
                </a:moveTo>
                <a:lnTo>
                  <a:pt x="417354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304071" y="1679458"/>
            <a:ext cx="417354" cy="0"/>
          </a:xfrm>
          <a:custGeom>
            <a:avLst/>
            <a:gdLst/>
            <a:ahLst/>
            <a:cxnLst/>
            <a:rect l="l" t="t" r="r" b="b"/>
            <a:pathLst>
              <a:path w="417354" h="0">
                <a:moveTo>
                  <a:pt x="0" y="0"/>
                </a:moveTo>
                <a:lnTo>
                  <a:pt x="417354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283469" y="1688350"/>
            <a:ext cx="4222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47869" y="1688350"/>
            <a:ext cx="8121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2590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0422" y="1542246"/>
            <a:ext cx="17119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18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x</a:t>
            </a:r>
            <a:r>
              <a:rPr dirty="0" smtClean="0" baseline="34482" sz="2175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-2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23167" y="1424892"/>
            <a:ext cx="1727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">
                <a:latin typeface="Times New Roman"/>
                <a:cs typeface="Times New Roman"/>
              </a:rPr>
              <a:t>dt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33654" y="1542246"/>
            <a:ext cx="6343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07324" y="1424892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0972" y="2000250"/>
            <a:ext cx="8064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5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Find: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7005" y="2487059"/>
            <a:ext cx="104521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225">
                <a:latin typeface="Symbol"/>
                <a:cs typeface="Symbol"/>
              </a:rPr>
              <a:t></a:t>
            </a:r>
            <a:r>
              <a:rPr dirty="0" smtClean="0" baseline="32763" sz="2925" spc="-15">
                <a:latin typeface="Times New Roman"/>
                <a:cs typeface="Times New Roman"/>
              </a:rPr>
              <a:t> </a:t>
            </a:r>
            <a:r>
              <a:rPr dirty="0" smtClean="0" baseline="32763" sz="2925" spc="-82">
                <a:latin typeface="Symbol"/>
                <a:cs typeface="Symbol"/>
              </a:rPr>
              <a:t></a:t>
            </a:r>
            <a:r>
              <a:rPr dirty="0" smtClean="0" baseline="15151" sz="3300" spc="307">
                <a:latin typeface="Symbol"/>
                <a:cs typeface="Symbol"/>
              </a:rPr>
              <a:t>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14">
                <a:latin typeface="Times New Roman"/>
                <a:cs typeface="Times New Roman"/>
              </a:rPr>
              <a:t>s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9605" y="2319985"/>
            <a:ext cx="7467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4320" algn="l"/>
                <a:tab pos="733425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5690" y="2436962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141693" y="3160896"/>
            <a:ext cx="416824" cy="0"/>
          </a:xfrm>
          <a:custGeom>
            <a:avLst/>
            <a:gdLst/>
            <a:ahLst/>
            <a:cxnLst/>
            <a:rect l="l" t="t" r="r" b="b"/>
            <a:pathLst>
              <a:path w="416824" h="0">
                <a:moveTo>
                  <a:pt x="0" y="0"/>
                </a:moveTo>
                <a:lnTo>
                  <a:pt x="416824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316006" y="3326037"/>
            <a:ext cx="24017" cy="13666"/>
          </a:xfrm>
          <a:custGeom>
            <a:avLst/>
            <a:gdLst/>
            <a:ahLst/>
            <a:cxnLst/>
            <a:rect l="l" t="t" r="r" b="b"/>
            <a:pathLst>
              <a:path w="24017" h="13666">
                <a:moveTo>
                  <a:pt x="0" y="13666"/>
                </a:moveTo>
                <a:lnTo>
                  <a:pt x="24017" y="0"/>
                </a:lnTo>
              </a:path>
            </a:pathLst>
          </a:custGeom>
          <a:ln w="7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340023" y="3329833"/>
            <a:ext cx="35077" cy="73270"/>
          </a:xfrm>
          <a:custGeom>
            <a:avLst/>
            <a:gdLst/>
            <a:ahLst/>
            <a:cxnLst/>
            <a:rect l="l" t="t" r="r" b="b"/>
            <a:pathLst>
              <a:path w="35077" h="73270">
                <a:moveTo>
                  <a:pt x="0" y="0"/>
                </a:moveTo>
                <a:lnTo>
                  <a:pt x="35077" y="73270"/>
                </a:lnTo>
              </a:path>
            </a:pathLst>
          </a:custGeom>
          <a:ln w="156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379051" y="3189370"/>
            <a:ext cx="46612" cy="213733"/>
          </a:xfrm>
          <a:custGeom>
            <a:avLst/>
            <a:gdLst/>
            <a:ahLst/>
            <a:cxnLst/>
            <a:rect l="l" t="t" r="r" b="b"/>
            <a:pathLst>
              <a:path w="46612" h="213733">
                <a:moveTo>
                  <a:pt x="0" y="213733"/>
                </a:moveTo>
                <a:lnTo>
                  <a:pt x="46612" y="0"/>
                </a:lnTo>
              </a:path>
            </a:pathLst>
          </a:custGeom>
          <a:ln w="7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425663" y="3189370"/>
            <a:ext cx="416034" cy="0"/>
          </a:xfrm>
          <a:custGeom>
            <a:avLst/>
            <a:gdLst/>
            <a:ahLst/>
            <a:cxnLst/>
            <a:rect l="l" t="t" r="r" b="b"/>
            <a:pathLst>
              <a:path w="416034" h="0">
                <a:moveTo>
                  <a:pt x="0" y="0"/>
                </a:moveTo>
                <a:lnTo>
                  <a:pt x="416034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296255" y="3160896"/>
            <a:ext cx="561559" cy="0"/>
          </a:xfrm>
          <a:custGeom>
            <a:avLst/>
            <a:gdLst/>
            <a:ahLst/>
            <a:cxnLst/>
            <a:rect l="l" t="t" r="r" b="b"/>
            <a:pathLst>
              <a:path w="561559" h="0">
                <a:moveTo>
                  <a:pt x="0" y="0"/>
                </a:moveTo>
                <a:lnTo>
                  <a:pt x="561559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404273" y="3208324"/>
            <a:ext cx="4216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21092" y="3169601"/>
            <a:ext cx="4216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16775" y="2906138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76629" y="3023823"/>
            <a:ext cx="6826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,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60455" y="2906138"/>
            <a:ext cx="1727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">
                <a:latin typeface="Times New Roman"/>
                <a:cs typeface="Times New Roman"/>
              </a:rPr>
              <a:t>dt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0421" y="3023823"/>
            <a:ext cx="16643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038623" y="3824841"/>
            <a:ext cx="404290" cy="0"/>
          </a:xfrm>
          <a:custGeom>
            <a:avLst/>
            <a:gdLst/>
            <a:ahLst/>
            <a:cxnLst/>
            <a:rect l="l" t="t" r="r" b="b"/>
            <a:pathLst>
              <a:path w="404290" h="0">
                <a:moveTo>
                  <a:pt x="0" y="0"/>
                </a:moveTo>
                <a:lnTo>
                  <a:pt x="404290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2644743" y="3824841"/>
            <a:ext cx="639151" cy="0"/>
          </a:xfrm>
          <a:custGeom>
            <a:avLst/>
            <a:gdLst/>
            <a:ahLst/>
            <a:cxnLst/>
            <a:rect l="l" t="t" r="r" b="b"/>
            <a:pathLst>
              <a:path w="639151" h="0">
                <a:moveTo>
                  <a:pt x="0" y="0"/>
                </a:moveTo>
                <a:lnTo>
                  <a:pt x="639151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485249" y="3824841"/>
            <a:ext cx="439851" cy="0"/>
          </a:xfrm>
          <a:custGeom>
            <a:avLst/>
            <a:gdLst/>
            <a:ahLst/>
            <a:cxnLst/>
            <a:rect l="l" t="t" r="r" b="b"/>
            <a:pathLst>
              <a:path w="439851" h="0">
                <a:moveTo>
                  <a:pt x="0" y="0"/>
                </a:moveTo>
                <a:lnTo>
                  <a:pt x="439851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482506" y="3833141"/>
            <a:ext cx="4114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28634" y="3562776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18021" y="3833141"/>
            <a:ext cx="11347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35965" algn="l"/>
              </a:tabLst>
            </a:pP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52567" y="3562776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7269" y="3687763"/>
            <a:ext cx="15760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5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h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120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80812" y="3570834"/>
            <a:ext cx="1657985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12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 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Symbol"/>
                <a:cs typeface="Symbol"/>
              </a:rPr>
              <a:t>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2825" y="4356965"/>
            <a:ext cx="277812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  <a:tabLst>
                <a:tab pos="1047115" algn="l"/>
              </a:tabLst>
            </a:pPr>
            <a:r>
              <a:rPr dirty="0" smtClean="0" baseline="15151" sz="3300" spc="300">
                <a:latin typeface="Symbol"/>
                <a:cs typeface="Symbol"/>
              </a:rPr>
              <a:t>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120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0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44">
                <a:latin typeface="Times New Roman"/>
                <a:cs typeface="Times New Roman"/>
              </a:rPr>
              <a:t> </a:t>
            </a:r>
            <a:r>
              <a:rPr dirty="0" smtClean="0" baseline="44061" sz="2175" spc="67">
                <a:latin typeface="Symbol"/>
                <a:cs typeface="Symbol"/>
              </a:rPr>
              <a:t></a:t>
            </a:r>
            <a:r>
              <a:rPr dirty="0" smtClean="0" baseline="44061" sz="2175" spc="-30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0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032043" y="4942155"/>
            <a:ext cx="24518" cy="13745"/>
          </a:xfrm>
          <a:custGeom>
            <a:avLst/>
            <a:gdLst/>
            <a:ahLst/>
            <a:cxnLst/>
            <a:rect l="l" t="t" r="r" b="b"/>
            <a:pathLst>
              <a:path w="24518" h="13745">
                <a:moveTo>
                  <a:pt x="0" y="13745"/>
                </a:moveTo>
                <a:lnTo>
                  <a:pt x="24518" y="0"/>
                </a:lnTo>
              </a:path>
            </a:pathLst>
          </a:custGeom>
          <a:ln w="75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724079" y="4189583"/>
            <a:ext cx="2693035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4955" algn="l"/>
                <a:tab pos="734060" algn="l"/>
                <a:tab pos="1056640" algn="l"/>
                <a:tab pos="2239645" algn="l"/>
                <a:tab pos="2679700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67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-245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525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75" u="sng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30" u="sng">
                <a:latin typeface="Times New Roman"/>
                <a:cs typeface="Times New Roman"/>
              </a:rPr>
              <a:t> </a:t>
            </a:r>
            <a:r>
              <a:rPr dirty="0" smtClean="0" sz="1450" spc="5" u="sng">
                <a:latin typeface="Times New Roman"/>
                <a:cs typeface="Times New Roman"/>
              </a:rPr>
              <a:t>dt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65" u="sng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5" u="sng">
                <a:latin typeface="Times New Roman"/>
                <a:cs typeface="Times New Roman"/>
              </a:rPr>
              <a:t>dt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0423" y="4306656"/>
            <a:ext cx="19431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97163" y="4181419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056561" y="4946241"/>
            <a:ext cx="34791" cy="62779"/>
          </a:xfrm>
          <a:custGeom>
            <a:avLst/>
            <a:gdLst/>
            <a:ahLst/>
            <a:cxnLst/>
            <a:rect l="l" t="t" r="r" b="b"/>
            <a:pathLst>
              <a:path w="34791" h="62779">
                <a:moveTo>
                  <a:pt x="0" y="0"/>
                </a:moveTo>
                <a:lnTo>
                  <a:pt x="34791" y="62779"/>
                </a:lnTo>
              </a:path>
            </a:pathLst>
          </a:custGeom>
          <a:ln w="15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095309" y="4821802"/>
            <a:ext cx="46646" cy="187217"/>
          </a:xfrm>
          <a:custGeom>
            <a:avLst/>
            <a:gdLst/>
            <a:ahLst/>
            <a:cxnLst/>
            <a:rect l="l" t="t" r="r" b="b"/>
            <a:pathLst>
              <a:path w="46646" h="187217">
                <a:moveTo>
                  <a:pt x="0" y="187217"/>
                </a:moveTo>
                <a:lnTo>
                  <a:pt x="46646" y="0"/>
                </a:lnTo>
              </a:path>
            </a:pathLst>
          </a:custGeom>
          <a:ln w="7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141956" y="4821802"/>
            <a:ext cx="113886" cy="0"/>
          </a:xfrm>
          <a:custGeom>
            <a:avLst/>
            <a:gdLst/>
            <a:ahLst/>
            <a:cxnLst/>
            <a:rect l="l" t="t" r="r" b="b"/>
            <a:pathLst>
              <a:path w="113886" h="0">
                <a:moveTo>
                  <a:pt x="0" y="0"/>
                </a:moveTo>
                <a:lnTo>
                  <a:pt x="113886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2304102" y="4942155"/>
            <a:ext cx="24534" cy="13745"/>
          </a:xfrm>
          <a:custGeom>
            <a:avLst/>
            <a:gdLst/>
            <a:ahLst/>
            <a:cxnLst/>
            <a:rect l="l" t="t" r="r" b="b"/>
            <a:pathLst>
              <a:path w="24534" h="13745">
                <a:moveTo>
                  <a:pt x="0" y="13745"/>
                </a:moveTo>
                <a:lnTo>
                  <a:pt x="24534" y="0"/>
                </a:lnTo>
              </a:path>
            </a:pathLst>
          </a:custGeom>
          <a:ln w="75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328636" y="4946241"/>
            <a:ext cx="35139" cy="62779"/>
          </a:xfrm>
          <a:custGeom>
            <a:avLst/>
            <a:gdLst/>
            <a:ahLst/>
            <a:cxnLst/>
            <a:rect l="l" t="t" r="r" b="b"/>
            <a:pathLst>
              <a:path w="35139" h="62779">
                <a:moveTo>
                  <a:pt x="0" y="0"/>
                </a:moveTo>
                <a:lnTo>
                  <a:pt x="35139" y="62779"/>
                </a:lnTo>
              </a:path>
            </a:pathLst>
          </a:custGeom>
          <a:ln w="155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367733" y="4821802"/>
            <a:ext cx="46219" cy="187217"/>
          </a:xfrm>
          <a:custGeom>
            <a:avLst/>
            <a:gdLst/>
            <a:ahLst/>
            <a:cxnLst/>
            <a:rect l="l" t="t" r="r" b="b"/>
            <a:pathLst>
              <a:path w="46219" h="187217">
                <a:moveTo>
                  <a:pt x="0" y="187217"/>
                </a:moveTo>
                <a:lnTo>
                  <a:pt x="46219" y="0"/>
                </a:lnTo>
              </a:path>
            </a:pathLst>
          </a:custGeom>
          <a:ln w="7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413952" y="4821802"/>
            <a:ext cx="113965" cy="0"/>
          </a:xfrm>
          <a:custGeom>
            <a:avLst/>
            <a:gdLst/>
            <a:ahLst/>
            <a:cxnLst/>
            <a:rect l="l" t="t" r="r" b="b"/>
            <a:pathLst>
              <a:path w="113965" h="0">
                <a:moveTo>
                  <a:pt x="0" y="0"/>
                </a:moveTo>
                <a:lnTo>
                  <a:pt x="113965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141127" y="4817069"/>
            <a:ext cx="45878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84605" algn="l"/>
              </a:tabLst>
            </a:pP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142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Symbol"/>
                <a:cs typeface="Symbol"/>
              </a:rPr>
              <a:t></a:t>
            </a: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95">
                <a:latin typeface="Times New Roman"/>
                <a:cs typeface="Times New Roman"/>
              </a:rPr>
              <a:t>n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14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Times New Roman"/>
                <a:cs typeface="Times New Roman"/>
              </a:rPr>
              <a:t>2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14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40471" y="4817069"/>
            <a:ext cx="5594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37002" y="5477124"/>
            <a:ext cx="438825" cy="0"/>
          </a:xfrm>
          <a:custGeom>
            <a:avLst/>
            <a:gdLst/>
            <a:ahLst/>
            <a:cxnLst/>
            <a:rect l="l" t="t" r="r" b="b"/>
            <a:pathLst>
              <a:path w="438825" h="0">
                <a:moveTo>
                  <a:pt x="0" y="0"/>
                </a:moveTo>
                <a:lnTo>
                  <a:pt x="43882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508289" y="5348349"/>
            <a:ext cx="24513" cy="13709"/>
          </a:xfrm>
          <a:custGeom>
            <a:avLst/>
            <a:gdLst/>
            <a:ahLst/>
            <a:cxnLst/>
            <a:rect l="l" t="t" r="r" b="b"/>
            <a:pathLst>
              <a:path w="24513" h="13709">
                <a:moveTo>
                  <a:pt x="0" y="13709"/>
                </a:moveTo>
                <a:lnTo>
                  <a:pt x="24513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1532803" y="5352153"/>
            <a:ext cx="35180" cy="62873"/>
          </a:xfrm>
          <a:custGeom>
            <a:avLst/>
            <a:gdLst/>
            <a:ahLst/>
            <a:cxnLst/>
            <a:rect l="l" t="t" r="r" b="b"/>
            <a:pathLst>
              <a:path w="35180" h="62873">
                <a:moveTo>
                  <a:pt x="0" y="0"/>
                </a:moveTo>
                <a:lnTo>
                  <a:pt x="35180" y="62873"/>
                </a:lnTo>
              </a:path>
            </a:pathLst>
          </a:custGeom>
          <a:ln w="15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1571939" y="5227562"/>
            <a:ext cx="46653" cy="187464"/>
          </a:xfrm>
          <a:custGeom>
            <a:avLst/>
            <a:gdLst/>
            <a:ahLst/>
            <a:cxnLst/>
            <a:rect l="l" t="t" r="r" b="b"/>
            <a:pathLst>
              <a:path w="46653" h="187464">
                <a:moveTo>
                  <a:pt x="0" y="187464"/>
                </a:moveTo>
                <a:lnTo>
                  <a:pt x="46653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618593" y="5227562"/>
            <a:ext cx="113452" cy="0"/>
          </a:xfrm>
          <a:custGeom>
            <a:avLst/>
            <a:gdLst/>
            <a:ahLst/>
            <a:cxnLst/>
            <a:rect l="l" t="t" r="r" b="b"/>
            <a:pathLst>
              <a:path w="113452" h="0">
                <a:moveTo>
                  <a:pt x="0" y="0"/>
                </a:moveTo>
                <a:lnTo>
                  <a:pt x="11345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488523" y="5477124"/>
            <a:ext cx="935808" cy="0"/>
          </a:xfrm>
          <a:custGeom>
            <a:avLst/>
            <a:gdLst/>
            <a:ahLst/>
            <a:cxnLst/>
            <a:rect l="l" t="t" r="r" b="b"/>
            <a:pathLst>
              <a:path w="935808" h="0">
                <a:moveTo>
                  <a:pt x="0" y="0"/>
                </a:moveTo>
                <a:lnTo>
                  <a:pt x="93580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645572" y="5623431"/>
            <a:ext cx="24213" cy="13715"/>
          </a:xfrm>
          <a:custGeom>
            <a:avLst/>
            <a:gdLst/>
            <a:ahLst/>
            <a:cxnLst/>
            <a:rect l="l" t="t" r="r" b="b"/>
            <a:pathLst>
              <a:path w="24213" h="13715">
                <a:moveTo>
                  <a:pt x="0" y="13715"/>
                </a:moveTo>
                <a:lnTo>
                  <a:pt x="24213" y="0"/>
                </a:lnTo>
              </a:path>
            </a:pathLst>
          </a:custGeom>
          <a:ln w="76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669785" y="5627621"/>
            <a:ext cx="35132" cy="62485"/>
          </a:xfrm>
          <a:custGeom>
            <a:avLst/>
            <a:gdLst/>
            <a:ahLst/>
            <a:cxnLst/>
            <a:rect l="l" t="t" r="r" b="b"/>
            <a:pathLst>
              <a:path w="35132" h="62485">
                <a:moveTo>
                  <a:pt x="0" y="0"/>
                </a:moveTo>
                <a:lnTo>
                  <a:pt x="35132" y="62485"/>
                </a:lnTo>
              </a:path>
            </a:pathLst>
          </a:custGeom>
          <a:ln w="15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708874" y="5503038"/>
            <a:ext cx="46685" cy="187069"/>
          </a:xfrm>
          <a:custGeom>
            <a:avLst/>
            <a:gdLst/>
            <a:ahLst/>
            <a:cxnLst/>
            <a:rect l="l" t="t" r="r" b="b"/>
            <a:pathLst>
              <a:path w="46685" h="187069">
                <a:moveTo>
                  <a:pt x="0" y="187069"/>
                </a:moveTo>
                <a:lnTo>
                  <a:pt x="46685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755560" y="5503038"/>
            <a:ext cx="113468" cy="0"/>
          </a:xfrm>
          <a:custGeom>
            <a:avLst/>
            <a:gdLst/>
            <a:ahLst/>
            <a:cxnLst/>
            <a:rect l="l" t="t" r="r" b="b"/>
            <a:pathLst>
              <a:path w="113468" h="0">
                <a:moveTo>
                  <a:pt x="0" y="0"/>
                </a:moveTo>
                <a:lnTo>
                  <a:pt x="11346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2625949" y="5477124"/>
            <a:ext cx="258905" cy="0"/>
          </a:xfrm>
          <a:custGeom>
            <a:avLst/>
            <a:gdLst/>
            <a:ahLst/>
            <a:cxnLst/>
            <a:rect l="l" t="t" r="r" b="b"/>
            <a:pathLst>
              <a:path w="258905" h="0">
                <a:moveTo>
                  <a:pt x="0" y="0"/>
                </a:moveTo>
                <a:lnTo>
                  <a:pt x="25890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3431150" y="5623431"/>
            <a:ext cx="24054" cy="13715"/>
          </a:xfrm>
          <a:custGeom>
            <a:avLst/>
            <a:gdLst/>
            <a:ahLst/>
            <a:cxnLst/>
            <a:rect l="l" t="t" r="r" b="b"/>
            <a:pathLst>
              <a:path w="24054" h="13715">
                <a:moveTo>
                  <a:pt x="0" y="13715"/>
                </a:moveTo>
                <a:lnTo>
                  <a:pt x="24054" y="0"/>
                </a:lnTo>
              </a:path>
            </a:pathLst>
          </a:custGeom>
          <a:ln w="76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455204" y="5627621"/>
            <a:ext cx="35290" cy="62485"/>
          </a:xfrm>
          <a:custGeom>
            <a:avLst/>
            <a:gdLst/>
            <a:ahLst/>
            <a:cxnLst/>
            <a:rect l="l" t="t" r="r" b="b"/>
            <a:pathLst>
              <a:path w="35290" h="62485">
                <a:moveTo>
                  <a:pt x="0" y="0"/>
                </a:moveTo>
                <a:lnTo>
                  <a:pt x="35290" y="62485"/>
                </a:lnTo>
              </a:path>
            </a:pathLst>
          </a:custGeom>
          <a:ln w="15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494452" y="5503038"/>
            <a:ext cx="46526" cy="187069"/>
          </a:xfrm>
          <a:custGeom>
            <a:avLst/>
            <a:gdLst/>
            <a:ahLst/>
            <a:cxnLst/>
            <a:rect l="l" t="t" r="r" b="b"/>
            <a:pathLst>
              <a:path w="46526" h="187069">
                <a:moveTo>
                  <a:pt x="0" y="187069"/>
                </a:moveTo>
                <a:lnTo>
                  <a:pt x="46526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540979" y="5503038"/>
            <a:ext cx="113468" cy="0"/>
          </a:xfrm>
          <a:custGeom>
            <a:avLst/>
            <a:gdLst/>
            <a:ahLst/>
            <a:cxnLst/>
            <a:rect l="l" t="t" r="r" b="b"/>
            <a:pathLst>
              <a:path w="113468" h="0">
                <a:moveTo>
                  <a:pt x="0" y="0"/>
                </a:moveTo>
                <a:lnTo>
                  <a:pt x="11346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411368" y="5477124"/>
            <a:ext cx="258905" cy="0"/>
          </a:xfrm>
          <a:custGeom>
            <a:avLst/>
            <a:gdLst/>
            <a:ahLst/>
            <a:cxnLst/>
            <a:rect l="l" t="t" r="r" b="b"/>
            <a:pathLst>
              <a:path w="258905" h="0">
                <a:moveTo>
                  <a:pt x="0" y="0"/>
                </a:moveTo>
                <a:lnTo>
                  <a:pt x="25890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268002" y="5623431"/>
            <a:ext cx="24529" cy="13715"/>
          </a:xfrm>
          <a:custGeom>
            <a:avLst/>
            <a:gdLst/>
            <a:ahLst/>
            <a:cxnLst/>
            <a:rect l="l" t="t" r="r" b="b"/>
            <a:pathLst>
              <a:path w="24529" h="13715">
                <a:moveTo>
                  <a:pt x="0" y="13715"/>
                </a:moveTo>
                <a:lnTo>
                  <a:pt x="24529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292531" y="5627621"/>
            <a:ext cx="35290" cy="62485"/>
          </a:xfrm>
          <a:custGeom>
            <a:avLst/>
            <a:gdLst/>
            <a:ahLst/>
            <a:cxnLst/>
            <a:rect l="l" t="t" r="r" b="b"/>
            <a:pathLst>
              <a:path w="35290" h="62485">
                <a:moveTo>
                  <a:pt x="0" y="0"/>
                </a:moveTo>
                <a:lnTo>
                  <a:pt x="35290" y="62485"/>
                </a:lnTo>
              </a:path>
            </a:pathLst>
          </a:custGeom>
          <a:ln w="15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331779" y="5503038"/>
            <a:ext cx="46526" cy="187069"/>
          </a:xfrm>
          <a:custGeom>
            <a:avLst/>
            <a:gdLst/>
            <a:ahLst/>
            <a:cxnLst/>
            <a:rect l="l" t="t" r="r" b="b"/>
            <a:pathLst>
              <a:path w="46526" h="187069">
                <a:moveTo>
                  <a:pt x="0" y="187069"/>
                </a:moveTo>
                <a:lnTo>
                  <a:pt x="46526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378305" y="5503038"/>
            <a:ext cx="113152" cy="0"/>
          </a:xfrm>
          <a:custGeom>
            <a:avLst/>
            <a:gdLst/>
            <a:ahLst/>
            <a:cxnLst/>
            <a:rect l="l" t="t" r="r" b="b"/>
            <a:pathLst>
              <a:path w="113152" h="0">
                <a:moveTo>
                  <a:pt x="0" y="0"/>
                </a:moveTo>
                <a:lnTo>
                  <a:pt x="11315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248220" y="5477124"/>
            <a:ext cx="259379" cy="0"/>
          </a:xfrm>
          <a:custGeom>
            <a:avLst/>
            <a:gdLst/>
            <a:ahLst/>
            <a:cxnLst/>
            <a:rect l="l" t="t" r="r" b="b"/>
            <a:pathLst>
              <a:path w="259379" h="0">
                <a:moveTo>
                  <a:pt x="0" y="0"/>
                </a:moveTo>
                <a:lnTo>
                  <a:pt x="25937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016389" y="5623431"/>
            <a:ext cx="24529" cy="13715"/>
          </a:xfrm>
          <a:custGeom>
            <a:avLst/>
            <a:gdLst/>
            <a:ahLst/>
            <a:cxnLst/>
            <a:rect l="l" t="t" r="r" b="b"/>
            <a:pathLst>
              <a:path w="24529" h="13715">
                <a:moveTo>
                  <a:pt x="0" y="13715"/>
                </a:moveTo>
                <a:lnTo>
                  <a:pt x="24529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040919" y="5627621"/>
            <a:ext cx="35132" cy="62485"/>
          </a:xfrm>
          <a:custGeom>
            <a:avLst/>
            <a:gdLst/>
            <a:ahLst/>
            <a:cxnLst/>
            <a:rect l="l" t="t" r="r" b="b"/>
            <a:pathLst>
              <a:path w="35132" h="62485">
                <a:moveTo>
                  <a:pt x="0" y="0"/>
                </a:moveTo>
                <a:lnTo>
                  <a:pt x="35132" y="62485"/>
                </a:lnTo>
              </a:path>
            </a:pathLst>
          </a:custGeom>
          <a:ln w="15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5080008" y="5503038"/>
            <a:ext cx="46685" cy="187069"/>
          </a:xfrm>
          <a:custGeom>
            <a:avLst/>
            <a:gdLst/>
            <a:ahLst/>
            <a:cxnLst/>
            <a:rect l="l" t="t" r="r" b="b"/>
            <a:pathLst>
              <a:path w="46685" h="187069">
                <a:moveTo>
                  <a:pt x="0" y="187069"/>
                </a:moveTo>
                <a:lnTo>
                  <a:pt x="46685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126693" y="5503038"/>
            <a:ext cx="113468" cy="0"/>
          </a:xfrm>
          <a:custGeom>
            <a:avLst/>
            <a:gdLst/>
            <a:ahLst/>
            <a:cxnLst/>
            <a:rect l="l" t="t" r="r" b="b"/>
            <a:pathLst>
              <a:path w="113468" h="0">
                <a:moveTo>
                  <a:pt x="0" y="0"/>
                </a:moveTo>
                <a:lnTo>
                  <a:pt x="11346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996607" y="5477124"/>
            <a:ext cx="259379" cy="0"/>
          </a:xfrm>
          <a:custGeom>
            <a:avLst/>
            <a:gdLst/>
            <a:ahLst/>
            <a:cxnLst/>
            <a:rect l="l" t="t" r="r" b="b"/>
            <a:pathLst>
              <a:path w="259379" h="0">
                <a:moveTo>
                  <a:pt x="0" y="0"/>
                </a:moveTo>
                <a:lnTo>
                  <a:pt x="25937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5255156" y="5339841"/>
            <a:ext cx="3651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2567" sz="2175" spc="44">
                <a:latin typeface="Symbol"/>
                <a:cs typeface="Symbol"/>
              </a:rPr>
              <a:t></a:t>
            </a:r>
            <a:r>
              <a:rPr dirty="0" smtClean="0" baseline="32567" sz="2175" spc="-1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904463" y="5409942"/>
            <a:ext cx="451484" cy="321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3679" algn="l"/>
              </a:tabLst>
            </a:pPr>
            <a:r>
              <a:rPr dirty="0" smtClean="0" sz="1450" spc="30">
                <a:latin typeface="Symbol"/>
                <a:cs typeface="Symbol"/>
              </a:rPr>
              <a:t>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baseline="-26819" sz="2175" spc="60">
                <a:latin typeface="Times New Roman"/>
                <a:cs typeface="Times New Roman"/>
              </a:rPr>
              <a:t>2</a:t>
            </a:r>
            <a:r>
              <a:rPr dirty="0" smtClean="0" baseline="-26819" sz="2175" spc="-17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087089" y="5222873"/>
            <a:ext cx="800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30507" y="5339841"/>
            <a:ext cx="4743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00">
                <a:latin typeface="Times New Roman"/>
                <a:cs typeface="Times New Roman"/>
              </a:rPr>
              <a:t>n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baseline="32567" sz="2175" spc="44">
                <a:latin typeface="Symbol"/>
                <a:cs typeface="Symbol"/>
              </a:rPr>
              <a:t></a:t>
            </a:r>
            <a:endParaRPr baseline="32567" sz="2175">
              <a:latin typeface="Symbol"/>
              <a:cs typeface="Symbo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540148" y="5498336"/>
            <a:ext cx="9607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4963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480486" y="5222873"/>
            <a:ext cx="96011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4963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687325" y="5339841"/>
            <a:ext cx="5302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907761" y="5244591"/>
            <a:ext cx="47307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754729" y="5498336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617746" y="5222873"/>
            <a:ext cx="1200785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67">
                <a:latin typeface="Times New Roman"/>
                <a:cs typeface="Times New Roman"/>
              </a:rPr>
              <a:t>  </a:t>
            </a:r>
            <a:r>
              <a:rPr dirty="0" smtClean="0" baseline="-34482" sz="2175" spc="-1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36963" y="5485381"/>
            <a:ext cx="15182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4297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2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66621" y="5222873"/>
            <a:ext cx="1727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dt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996055" y="5214866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904463" y="5515100"/>
            <a:ext cx="451484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3220" algn="l"/>
              </a:tabLst>
            </a:pPr>
            <a:r>
              <a:rPr dirty="0" smtClean="0" sz="1450" spc="30">
                <a:latin typeface="Symbol"/>
                <a:cs typeface="Symbol"/>
              </a:rPr>
              <a:t>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213326" y="5244591"/>
            <a:ext cx="25717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11211" y="5244591"/>
            <a:ext cx="30734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680624" y="6289546"/>
            <a:ext cx="24057" cy="13715"/>
          </a:xfrm>
          <a:custGeom>
            <a:avLst/>
            <a:gdLst/>
            <a:ahLst/>
            <a:cxnLst/>
            <a:rect l="l" t="t" r="r" b="b"/>
            <a:pathLst>
              <a:path w="24057" h="13715">
                <a:moveTo>
                  <a:pt x="0" y="13715"/>
                </a:moveTo>
                <a:lnTo>
                  <a:pt x="24057" y="0"/>
                </a:lnTo>
              </a:path>
            </a:pathLst>
          </a:custGeom>
          <a:ln w="7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1704681" y="6293356"/>
            <a:ext cx="35485" cy="62865"/>
          </a:xfrm>
          <a:custGeom>
            <a:avLst/>
            <a:gdLst/>
            <a:ahLst/>
            <a:cxnLst/>
            <a:rect l="l" t="t" r="r" b="b"/>
            <a:pathLst>
              <a:path w="35485" h="62865">
                <a:moveTo>
                  <a:pt x="0" y="0"/>
                </a:moveTo>
                <a:lnTo>
                  <a:pt x="35485" y="62865"/>
                </a:lnTo>
              </a:path>
            </a:pathLst>
          </a:custGeom>
          <a:ln w="156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1744113" y="6168773"/>
            <a:ext cx="46535" cy="187448"/>
          </a:xfrm>
          <a:custGeom>
            <a:avLst/>
            <a:gdLst/>
            <a:ahLst/>
            <a:cxnLst/>
            <a:rect l="l" t="t" r="r" b="b"/>
            <a:pathLst>
              <a:path w="46535" h="187448">
                <a:moveTo>
                  <a:pt x="0" y="187448"/>
                </a:moveTo>
                <a:lnTo>
                  <a:pt x="46535" y="0"/>
                </a:lnTo>
              </a:path>
            </a:pathLst>
          </a:custGeom>
          <a:ln w="78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1790649" y="6168773"/>
            <a:ext cx="113165" cy="0"/>
          </a:xfrm>
          <a:custGeom>
            <a:avLst/>
            <a:gdLst/>
            <a:ahLst/>
            <a:cxnLst/>
            <a:rect l="l" t="t" r="r" b="b"/>
            <a:pathLst>
              <a:path w="113165" h="0">
                <a:moveTo>
                  <a:pt x="0" y="0"/>
                </a:moveTo>
                <a:lnTo>
                  <a:pt x="11316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2496464" y="6289546"/>
            <a:ext cx="24467" cy="13715"/>
          </a:xfrm>
          <a:custGeom>
            <a:avLst/>
            <a:gdLst/>
            <a:ahLst/>
            <a:cxnLst/>
            <a:rect l="l" t="t" r="r" b="b"/>
            <a:pathLst>
              <a:path w="24467" h="13715">
                <a:moveTo>
                  <a:pt x="0" y="13715"/>
                </a:moveTo>
                <a:lnTo>
                  <a:pt x="24467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520931" y="6293356"/>
            <a:ext cx="35043" cy="62865"/>
          </a:xfrm>
          <a:custGeom>
            <a:avLst/>
            <a:gdLst/>
            <a:ahLst/>
            <a:cxnLst/>
            <a:rect l="l" t="t" r="r" b="b"/>
            <a:pathLst>
              <a:path w="35043" h="62865">
                <a:moveTo>
                  <a:pt x="0" y="0"/>
                </a:moveTo>
                <a:lnTo>
                  <a:pt x="35043" y="62865"/>
                </a:lnTo>
              </a:path>
            </a:pathLst>
          </a:custGeom>
          <a:ln w="15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559922" y="6168773"/>
            <a:ext cx="46567" cy="187448"/>
          </a:xfrm>
          <a:custGeom>
            <a:avLst/>
            <a:gdLst/>
            <a:ahLst/>
            <a:cxnLst/>
            <a:rect l="l" t="t" r="r" b="b"/>
            <a:pathLst>
              <a:path w="46567" h="187448">
                <a:moveTo>
                  <a:pt x="0" y="187448"/>
                </a:moveTo>
                <a:lnTo>
                  <a:pt x="46567" y="0"/>
                </a:lnTo>
              </a:path>
            </a:pathLst>
          </a:custGeom>
          <a:ln w="78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606489" y="6168773"/>
            <a:ext cx="113655" cy="0"/>
          </a:xfrm>
          <a:custGeom>
            <a:avLst/>
            <a:gdLst/>
            <a:ahLst/>
            <a:cxnLst/>
            <a:rect l="l" t="t" r="r" b="b"/>
            <a:pathLst>
              <a:path w="113655" h="0">
                <a:moveTo>
                  <a:pt x="0" y="0"/>
                </a:moveTo>
                <a:lnTo>
                  <a:pt x="11365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411212" y="5895456"/>
            <a:ext cx="2755900" cy="425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8895">
              <a:lnSpc>
                <a:spcPts val="1345"/>
              </a:lnSpc>
              <a:tabLst>
                <a:tab pos="311785" algn="l"/>
                <a:tab pos="770890" algn="l"/>
                <a:tab pos="972819" algn="l"/>
                <a:tab pos="1641475" algn="l"/>
              </a:tabLst>
            </a:pPr>
            <a:r>
              <a:rPr dirty="0" smtClean="0" baseline="1915" sz="2175" spc="22" u="sng">
                <a:latin typeface="Times New Roman"/>
                <a:cs typeface="Times New Roman"/>
              </a:rPr>
              <a:t> </a:t>
            </a:r>
            <a:r>
              <a:rPr dirty="0" smtClean="0" baseline="1915" sz="2175" spc="22" u="sng">
                <a:latin typeface="Times New Roman"/>
                <a:cs typeface="Times New Roman"/>
              </a:rPr>
              <a:t>	</a:t>
            </a:r>
            <a:r>
              <a:rPr dirty="0" smtClean="0" baseline="1915" sz="2175" spc="22" u="sng">
                <a:latin typeface="Times New Roman"/>
                <a:cs typeface="Times New Roman"/>
              </a:rPr>
              <a:t>dx</a:t>
            </a:r>
            <a:r>
              <a:rPr dirty="0" smtClean="0" baseline="1915" sz="2175" spc="22" u="sng">
                <a:latin typeface="Times New Roman"/>
                <a:cs typeface="Times New Roman"/>
              </a:rPr>
              <a:t> </a:t>
            </a:r>
            <a:r>
              <a:rPr dirty="0" smtClean="0" baseline="1915" sz="2175" spc="22" u="sng">
                <a:latin typeface="Times New Roman"/>
                <a:cs typeface="Times New Roman"/>
              </a:rPr>
              <a:t>	</a:t>
            </a:r>
            <a:r>
              <a:rPr dirty="0" smtClean="0" baseline="1915" sz="2175" spc="22">
                <a:latin typeface="Times New Roman"/>
                <a:cs typeface="Times New Roman"/>
              </a:rPr>
              <a:t>	</a:t>
            </a:r>
            <a:r>
              <a:rPr dirty="0" smtClean="0" baseline="1915" sz="2175" spc="22" u="sng">
                <a:latin typeface="Times New Roman"/>
                <a:cs typeface="Times New Roman"/>
              </a:rPr>
              <a:t> </a:t>
            </a:r>
            <a:r>
              <a:rPr dirty="0" smtClean="0" baseline="1915" sz="2175" spc="-157" u="sng">
                <a:latin typeface="Times New Roman"/>
                <a:cs typeface="Times New Roman"/>
              </a:rPr>
              <a:t> </a:t>
            </a:r>
            <a:r>
              <a:rPr dirty="0" smtClean="0" baseline="1915" sz="2175" spc="52" u="sng">
                <a:latin typeface="Times New Roman"/>
                <a:cs typeface="Times New Roman"/>
              </a:rPr>
              <a:t>1</a:t>
            </a:r>
            <a:r>
              <a:rPr dirty="0" smtClean="0" baseline="1915" sz="2175" spc="22" u="sng">
                <a:latin typeface="Times New Roman"/>
                <a:cs typeface="Times New Roman"/>
              </a:rPr>
              <a:t> </a:t>
            </a:r>
            <a:r>
              <a:rPr dirty="0" smtClean="0" baseline="1915" sz="2175" spc="-179" u="sng">
                <a:latin typeface="Times New Roman"/>
                <a:cs typeface="Times New Roman"/>
              </a:rPr>
              <a:t> </a:t>
            </a:r>
            <a:r>
              <a:rPr dirty="0" smtClean="0" baseline="1915" sz="2175" spc="0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baseline="1915" sz="2175" spc="135" u="sng">
                <a:latin typeface="Times New Roman"/>
                <a:cs typeface="Times New Roman"/>
              </a:rPr>
              <a:t>t</a:t>
            </a:r>
            <a:r>
              <a:rPr dirty="0" smtClean="0" baseline="1915" sz="2175" spc="-44" u="sng">
                <a:latin typeface="Times New Roman"/>
                <a:cs typeface="Times New Roman"/>
              </a:rPr>
              <a:t>a</a:t>
            </a:r>
            <a:r>
              <a:rPr dirty="0" smtClean="0" baseline="1915" sz="2175" spc="52" u="sng">
                <a:latin typeface="Times New Roman"/>
                <a:cs typeface="Times New Roman"/>
              </a:rPr>
              <a:t>n</a:t>
            </a:r>
            <a:r>
              <a:rPr dirty="0" smtClean="0" baseline="1915" sz="2175" spc="-240" u="sng">
                <a:latin typeface="Times New Roman"/>
                <a:cs typeface="Times New Roman"/>
              </a:rPr>
              <a:t> </a:t>
            </a:r>
            <a:r>
              <a:rPr dirty="0" smtClean="0" baseline="1915" sz="2175" spc="52" u="sng">
                <a:latin typeface="Times New Roman"/>
                <a:cs typeface="Times New Roman"/>
              </a:rPr>
              <a:t>x</a:t>
            </a:r>
            <a:r>
              <a:rPr dirty="0" smtClean="0" baseline="1915" sz="2175" spc="-24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  <a:p>
            <a:pPr algn="ctr">
              <a:lnSpc>
                <a:spcPts val="1415"/>
              </a:lnSpc>
              <a:tabLst>
                <a:tab pos="1085215" algn="l"/>
                <a:tab pos="1530985" algn="l"/>
                <a:tab pos="2503805" algn="l"/>
              </a:tabLst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95">
                <a:latin typeface="Times New Roman"/>
                <a:cs typeface="Times New Roman"/>
              </a:rPr>
              <a:t>n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316912" y="6076058"/>
            <a:ext cx="586105" cy="321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0990" algn="l"/>
              </a:tabLst>
            </a:pPr>
            <a:r>
              <a:rPr dirty="0" smtClean="0" sz="1450" spc="25">
                <a:latin typeface="Symbol"/>
                <a:cs typeface="Symbol"/>
              </a:rPr>
              <a:t>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baseline="-26819" sz="2175" spc="52">
                <a:latin typeface="Times New Roman"/>
                <a:cs typeface="Times New Roman"/>
              </a:rPr>
              <a:t>2</a:t>
            </a:r>
            <a:r>
              <a:rPr dirty="0" smtClean="0" baseline="-26819" sz="2175" spc="52">
                <a:latin typeface="Times New Roman"/>
                <a:cs typeface="Times New Roman"/>
              </a:rPr>
              <a:t> </a:t>
            </a:r>
            <a:r>
              <a:rPr dirty="0" smtClean="0" baseline="-26819" sz="2175" spc="82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789772" y="6164070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16424" y="6151497"/>
            <a:ext cx="7423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25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802472" y="6180835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316912" y="6180835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36742" y="6691394"/>
            <a:ext cx="157861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225">
                <a:latin typeface="Symbol"/>
                <a:cs typeface="Symbol"/>
              </a:rPr>
              <a:t></a:t>
            </a:r>
            <a:r>
              <a:rPr dirty="0" smtClean="0" baseline="32763" sz="2925" spc="-225">
                <a:latin typeface="Times New Roman"/>
                <a:cs typeface="Times New Roman"/>
              </a:rPr>
              <a:t> </a:t>
            </a:r>
            <a:r>
              <a:rPr dirty="0" smtClean="0" baseline="32763" sz="2925" spc="-322">
                <a:latin typeface="Times New Roman"/>
                <a:cs typeface="Times New Roman"/>
              </a:rPr>
              <a:t> </a:t>
            </a:r>
            <a:r>
              <a:rPr dirty="0" smtClean="0" baseline="32763" sz="2925" spc="-82">
                <a:latin typeface="Symbol"/>
                <a:cs typeface="Symbol"/>
              </a:rPr>
              <a:t>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0">
                <a:latin typeface="Times New Roman"/>
                <a:cs typeface="Times New Roman"/>
              </a:rPr>
              <a:t>n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14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85108" y="6524320"/>
            <a:ext cx="12439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3240" algn="l"/>
                <a:tab pos="1230630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96440" y="6641296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090248" y="7365533"/>
            <a:ext cx="404147" cy="0"/>
          </a:xfrm>
          <a:custGeom>
            <a:avLst/>
            <a:gdLst/>
            <a:ahLst/>
            <a:cxnLst/>
            <a:rect l="l" t="t" r="r" b="b"/>
            <a:pathLst>
              <a:path w="404147" h="0">
                <a:moveTo>
                  <a:pt x="0" y="0"/>
                </a:moveTo>
                <a:lnTo>
                  <a:pt x="40414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3223126" y="7528208"/>
            <a:ext cx="24043" cy="13682"/>
          </a:xfrm>
          <a:custGeom>
            <a:avLst/>
            <a:gdLst/>
            <a:ahLst/>
            <a:cxnLst/>
            <a:rect l="l" t="t" r="r" b="b"/>
            <a:pathLst>
              <a:path w="24043" h="13682">
                <a:moveTo>
                  <a:pt x="0" y="13682"/>
                </a:moveTo>
                <a:lnTo>
                  <a:pt x="24043" y="0"/>
                </a:lnTo>
              </a:path>
            </a:pathLst>
          </a:custGeom>
          <a:ln w="7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3247169" y="7532010"/>
            <a:ext cx="35115" cy="73736"/>
          </a:xfrm>
          <a:custGeom>
            <a:avLst/>
            <a:gdLst/>
            <a:ahLst/>
            <a:cxnLst/>
            <a:rect l="l" t="t" r="r" b="b"/>
            <a:pathLst>
              <a:path w="35115" h="73736">
                <a:moveTo>
                  <a:pt x="0" y="0"/>
                </a:moveTo>
                <a:lnTo>
                  <a:pt x="35115" y="73736"/>
                </a:lnTo>
              </a:path>
            </a:pathLst>
          </a:custGeom>
          <a:ln w="156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286239" y="7391384"/>
            <a:ext cx="46662" cy="214362"/>
          </a:xfrm>
          <a:custGeom>
            <a:avLst/>
            <a:gdLst/>
            <a:ahLst/>
            <a:cxnLst/>
            <a:rect l="l" t="t" r="r" b="b"/>
            <a:pathLst>
              <a:path w="46662" h="214362">
                <a:moveTo>
                  <a:pt x="0" y="214362"/>
                </a:moveTo>
                <a:lnTo>
                  <a:pt x="46662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332902" y="7391384"/>
            <a:ext cx="403040" cy="0"/>
          </a:xfrm>
          <a:custGeom>
            <a:avLst/>
            <a:gdLst/>
            <a:ahLst/>
            <a:cxnLst/>
            <a:rect l="l" t="t" r="r" b="b"/>
            <a:pathLst>
              <a:path w="403040" h="0">
                <a:moveTo>
                  <a:pt x="0" y="0"/>
                </a:moveTo>
                <a:lnTo>
                  <a:pt x="40304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203353" y="7365533"/>
            <a:ext cx="548722" cy="0"/>
          </a:xfrm>
          <a:custGeom>
            <a:avLst/>
            <a:gdLst/>
            <a:ahLst/>
            <a:cxnLst/>
            <a:rect l="l" t="t" r="r" b="b"/>
            <a:pathLst>
              <a:path w="548722" h="0">
                <a:moveTo>
                  <a:pt x="0" y="0"/>
                </a:moveTo>
                <a:lnTo>
                  <a:pt x="54872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454233" y="7528208"/>
            <a:ext cx="24201" cy="13682"/>
          </a:xfrm>
          <a:custGeom>
            <a:avLst/>
            <a:gdLst/>
            <a:ahLst/>
            <a:cxnLst/>
            <a:rect l="l" t="t" r="r" b="b"/>
            <a:pathLst>
              <a:path w="24201" h="13682">
                <a:moveTo>
                  <a:pt x="0" y="13682"/>
                </a:moveTo>
                <a:lnTo>
                  <a:pt x="24201" y="0"/>
                </a:lnTo>
              </a:path>
            </a:pathLst>
          </a:custGeom>
          <a:ln w="7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478434" y="7532010"/>
            <a:ext cx="35115" cy="73736"/>
          </a:xfrm>
          <a:custGeom>
            <a:avLst/>
            <a:gdLst/>
            <a:ahLst/>
            <a:cxnLst/>
            <a:rect l="l" t="t" r="r" b="b"/>
            <a:pathLst>
              <a:path w="35115" h="73736">
                <a:moveTo>
                  <a:pt x="0" y="0"/>
                </a:moveTo>
                <a:lnTo>
                  <a:pt x="35115" y="73736"/>
                </a:lnTo>
              </a:path>
            </a:pathLst>
          </a:custGeom>
          <a:ln w="156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517504" y="7391384"/>
            <a:ext cx="46662" cy="214362"/>
          </a:xfrm>
          <a:custGeom>
            <a:avLst/>
            <a:gdLst/>
            <a:ahLst/>
            <a:cxnLst/>
            <a:rect l="l" t="t" r="r" b="b"/>
            <a:pathLst>
              <a:path w="46662" h="214362">
                <a:moveTo>
                  <a:pt x="0" y="214362"/>
                </a:moveTo>
                <a:lnTo>
                  <a:pt x="46662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564167" y="7391384"/>
            <a:ext cx="403040" cy="0"/>
          </a:xfrm>
          <a:custGeom>
            <a:avLst/>
            <a:gdLst/>
            <a:ahLst/>
            <a:cxnLst/>
            <a:rect l="l" t="t" r="r" b="b"/>
            <a:pathLst>
              <a:path w="403040" h="0">
                <a:moveTo>
                  <a:pt x="0" y="0"/>
                </a:moveTo>
                <a:lnTo>
                  <a:pt x="40304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434619" y="7365533"/>
            <a:ext cx="548406" cy="0"/>
          </a:xfrm>
          <a:custGeom>
            <a:avLst/>
            <a:gdLst/>
            <a:ahLst/>
            <a:cxnLst/>
            <a:rect l="l" t="t" r="r" b="b"/>
            <a:pathLst>
              <a:path w="548406" h="0">
                <a:moveTo>
                  <a:pt x="0" y="0"/>
                </a:moveTo>
                <a:lnTo>
                  <a:pt x="54840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2012861" y="8029445"/>
            <a:ext cx="404143" cy="0"/>
          </a:xfrm>
          <a:custGeom>
            <a:avLst/>
            <a:gdLst/>
            <a:ahLst/>
            <a:cxnLst/>
            <a:rect l="l" t="t" r="r" b="b"/>
            <a:pathLst>
              <a:path w="404143" h="0">
                <a:moveTo>
                  <a:pt x="0" y="0"/>
                </a:moveTo>
                <a:lnTo>
                  <a:pt x="40414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2600792" y="8029445"/>
            <a:ext cx="404143" cy="0"/>
          </a:xfrm>
          <a:custGeom>
            <a:avLst/>
            <a:gdLst/>
            <a:ahLst/>
            <a:cxnLst/>
            <a:rect l="l" t="t" r="r" b="b"/>
            <a:pathLst>
              <a:path w="404143" h="0">
                <a:moveTo>
                  <a:pt x="0" y="0"/>
                </a:moveTo>
                <a:lnTo>
                  <a:pt x="40414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206612" y="8029445"/>
            <a:ext cx="436595" cy="0"/>
          </a:xfrm>
          <a:custGeom>
            <a:avLst/>
            <a:gdLst/>
            <a:ahLst/>
            <a:cxnLst/>
            <a:rect l="l" t="t" r="r" b="b"/>
            <a:pathLst>
              <a:path w="436595" h="0">
                <a:moveTo>
                  <a:pt x="0" y="0"/>
                </a:moveTo>
                <a:lnTo>
                  <a:pt x="43659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957594" y="8029445"/>
            <a:ext cx="1217496" cy="0"/>
          </a:xfrm>
          <a:custGeom>
            <a:avLst/>
            <a:gdLst/>
            <a:ahLst/>
            <a:cxnLst/>
            <a:rect l="l" t="t" r="r" b="b"/>
            <a:pathLst>
              <a:path w="1217496" h="0">
                <a:moveTo>
                  <a:pt x="0" y="0"/>
                </a:moveTo>
                <a:lnTo>
                  <a:pt x="121749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5376766" y="8029445"/>
            <a:ext cx="436595" cy="0"/>
          </a:xfrm>
          <a:custGeom>
            <a:avLst/>
            <a:gdLst/>
            <a:ahLst/>
            <a:cxnLst/>
            <a:rect l="l" t="t" r="r" b="b"/>
            <a:pathLst>
              <a:path w="436595" h="0">
                <a:moveTo>
                  <a:pt x="0" y="0"/>
                </a:moveTo>
                <a:lnTo>
                  <a:pt x="43659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 txBox="1"/>
          <p:nvPr/>
        </p:nvSpPr>
        <p:spPr>
          <a:xfrm>
            <a:off x="4506389" y="7410574"/>
            <a:ext cx="447675" cy="598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8895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311502" y="7410574"/>
            <a:ext cx="4114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069639" y="7374085"/>
            <a:ext cx="411480" cy="535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5"/>
              </a:spcBef>
            </a:pPr>
            <a:endParaRPr sz="1300"/>
          </a:p>
          <a:p>
            <a:pPr algn="ctr" marR="6096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669152" y="7111451"/>
            <a:ext cx="800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765950" y="7228516"/>
            <a:ext cx="6375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,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417482" y="7111451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508585" y="7228516"/>
            <a:ext cx="6635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,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2202351" y="7111451"/>
            <a:ext cx="1727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">
                <a:latin typeface="Times New Roman"/>
                <a:cs typeface="Times New Roman"/>
              </a:rPr>
              <a:t>dt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40452" y="7228516"/>
            <a:ext cx="16192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952017" y="8038082"/>
            <a:ext cx="18700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40180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120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213046" y="7775194"/>
            <a:ext cx="497840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6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580177" y="8038082"/>
            <a:ext cx="103314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33730" algn="l"/>
              </a:tabLst>
            </a:pP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745919" y="7775194"/>
            <a:ext cx="1165860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924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15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 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baseline="-34482" sz="2175" spc="127">
                <a:latin typeface="Symbol"/>
                <a:cs typeface="Symbol"/>
              </a:rPr>
              <a:t></a:t>
            </a:r>
            <a:endParaRPr baseline="-34482" sz="2175">
              <a:latin typeface="Symbol"/>
              <a:cs typeface="Symbo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992183" y="8038082"/>
            <a:ext cx="4114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2133292" y="7775194"/>
            <a:ext cx="800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10420" y="7892542"/>
            <a:ext cx="15716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120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700614" y="776718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3279711" y="776718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446096" y="7892542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12891" y="8608947"/>
            <a:ext cx="5046980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62760" algn="l"/>
              </a:tabLst>
            </a:pP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8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0">
                <a:latin typeface="Times New Roman"/>
                <a:cs typeface="Times New Roman"/>
              </a:rPr>
              <a:t>n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125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7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baseline="44061" sz="2175" spc="209">
                <a:latin typeface="Symbol"/>
                <a:cs typeface="Symbol"/>
              </a:rPr>
              <a:t>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44">
                <a:latin typeface="Times New Roman"/>
                <a:cs typeface="Times New Roman"/>
              </a:rPr>
              <a:t> </a:t>
            </a:r>
            <a:r>
              <a:rPr dirty="0" smtClean="0" baseline="44061" sz="2175" spc="67">
                <a:latin typeface="Symbol"/>
                <a:cs typeface="Symbol"/>
              </a:rPr>
              <a:t></a:t>
            </a:r>
            <a:r>
              <a:rPr dirty="0" smtClean="0" baseline="44061" sz="2175" spc="-30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7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baseline="44061" sz="2175" spc="67">
                <a:latin typeface="Symbol"/>
                <a:cs typeface="Symbol"/>
              </a:rPr>
              <a:t></a:t>
            </a:r>
            <a:r>
              <a:rPr dirty="0" smtClean="0" baseline="44061" sz="2175" spc="-30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45">
                <a:latin typeface="Times New Roman"/>
                <a:cs typeface="Times New Roman"/>
              </a:rPr>
              <a:t> 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05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15">
                <a:latin typeface="Times New Roman"/>
                <a:cs typeface="Times New Roman"/>
              </a:rPr>
              <a:t> </a:t>
            </a:r>
            <a:r>
              <a:rPr dirty="0" smtClean="0" baseline="44061" sz="2175" spc="15">
                <a:latin typeface="Times New Roman"/>
                <a:cs typeface="Times New Roman"/>
              </a:rPr>
              <a:t>dt</a:t>
            </a:r>
            <a:endParaRPr baseline="44061" sz="2175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24401" y="8441309"/>
            <a:ext cx="4758690" cy="351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3405" algn="l"/>
                <a:tab pos="1229995" algn="l"/>
                <a:tab pos="1771014" algn="l"/>
                <a:tab pos="2346960" algn="l"/>
                <a:tab pos="3063875" algn="l"/>
                <a:tab pos="3812540" algn="l"/>
                <a:tab pos="4231005" algn="l"/>
                <a:tab pos="4745355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30">
                <a:latin typeface="Times New Roman"/>
                <a:cs typeface="Times New Roman"/>
              </a:rPr>
              <a:t>d</a:t>
            </a:r>
            <a:r>
              <a:rPr dirty="0" smtClean="0" baseline="-34482" sz="2175" spc="60">
                <a:latin typeface="Times New Roman"/>
                <a:cs typeface="Times New Roman"/>
              </a:rPr>
              <a:t>x</a:t>
            </a:r>
            <a:r>
              <a:rPr dirty="0" smtClean="0" baseline="-34482" sz="2175" spc="15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67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-245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525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55" u="sng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25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dt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75" u="sng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5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dt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810871" y="843330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11211" y="8558657"/>
            <a:ext cx="19431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625605" y="9330268"/>
            <a:ext cx="911767" cy="0"/>
          </a:xfrm>
          <a:custGeom>
            <a:avLst/>
            <a:gdLst/>
            <a:ahLst/>
            <a:cxnLst/>
            <a:rect l="l" t="t" r="r" b="b"/>
            <a:pathLst>
              <a:path w="911767" h="0">
                <a:moveTo>
                  <a:pt x="0" y="0"/>
                </a:moveTo>
                <a:lnTo>
                  <a:pt x="91176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1739050" y="9330268"/>
            <a:ext cx="351260" cy="0"/>
          </a:xfrm>
          <a:custGeom>
            <a:avLst/>
            <a:gdLst/>
            <a:ahLst/>
            <a:cxnLst/>
            <a:rect l="l" t="t" r="r" b="b"/>
            <a:pathLst>
              <a:path w="351260" h="0">
                <a:moveTo>
                  <a:pt x="0" y="0"/>
                </a:moveTo>
                <a:lnTo>
                  <a:pt x="351260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2277388" y="9330268"/>
            <a:ext cx="354879" cy="0"/>
          </a:xfrm>
          <a:custGeom>
            <a:avLst/>
            <a:gdLst/>
            <a:ahLst/>
            <a:cxnLst/>
            <a:rect l="l" t="t" r="r" b="b"/>
            <a:pathLst>
              <a:path w="354879" h="0">
                <a:moveTo>
                  <a:pt x="0" y="0"/>
                </a:moveTo>
                <a:lnTo>
                  <a:pt x="354879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621990" y="9275078"/>
            <a:ext cx="201930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32205" algn="l"/>
                <a:tab pos="1670685" algn="l"/>
              </a:tabLst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75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675975" y="9129310"/>
            <a:ext cx="1092835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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75">
                <a:latin typeface="Symbol"/>
                <a:cs typeface="Symbol"/>
              </a:rPr>
              <a:t>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021032" y="9075897"/>
            <a:ext cx="15176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24865" algn="l"/>
                <a:tab pos="137414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575186" y="9192810"/>
            <a:ext cx="67691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56260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11212" y="9192810"/>
            <a:ext cx="19431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10422" y="9639107"/>
            <a:ext cx="352488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45">
                <a:latin typeface="Symbol"/>
                <a:cs typeface="Symbol"/>
              </a:rPr>
              <a:t>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B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5055870" y="591184"/>
            <a:ext cx="1942464" cy="1257934"/>
          </a:xfrm>
          <a:custGeom>
            <a:avLst/>
            <a:gdLst/>
            <a:ahLst/>
            <a:cxnLst/>
            <a:rect l="l" t="t" r="r" b="b"/>
            <a:pathLst>
              <a:path w="1942464" h="1257934">
                <a:moveTo>
                  <a:pt x="0" y="0"/>
                </a:moveTo>
                <a:lnTo>
                  <a:pt x="0" y="1257934"/>
                </a:lnTo>
                <a:lnTo>
                  <a:pt x="1942464" y="12579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4826889" y="1111757"/>
            <a:ext cx="755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5914009" y="1005204"/>
            <a:ext cx="24001" cy="13566"/>
          </a:xfrm>
          <a:custGeom>
            <a:avLst/>
            <a:gdLst/>
            <a:ahLst/>
            <a:cxnLst/>
            <a:rect l="l" t="t" r="r" b="b"/>
            <a:pathLst>
              <a:path w="24001" h="13566">
                <a:moveTo>
                  <a:pt x="0" y="13566"/>
                </a:moveTo>
                <a:lnTo>
                  <a:pt x="24001" y="0"/>
                </a:lnTo>
              </a:path>
            </a:pathLst>
          </a:custGeom>
          <a:ln w="77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5938010" y="1008870"/>
            <a:ext cx="34672" cy="72595"/>
          </a:xfrm>
          <a:custGeom>
            <a:avLst/>
            <a:gdLst/>
            <a:ahLst/>
            <a:cxnLst/>
            <a:rect l="l" t="t" r="r" b="b"/>
            <a:pathLst>
              <a:path w="34672" h="72595">
                <a:moveTo>
                  <a:pt x="0" y="0"/>
                </a:moveTo>
                <a:lnTo>
                  <a:pt x="34672" y="72595"/>
                </a:lnTo>
              </a:path>
            </a:pathLst>
          </a:custGeom>
          <a:ln w="1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5976872" y="870646"/>
            <a:ext cx="457574" cy="210819"/>
          </a:xfrm>
          <a:custGeom>
            <a:avLst/>
            <a:gdLst/>
            <a:ahLst/>
            <a:cxnLst/>
            <a:rect l="l" t="t" r="r" b="b"/>
            <a:pathLst>
              <a:path w="457574" h="210819">
                <a:moveTo>
                  <a:pt x="0" y="210819"/>
                </a:moveTo>
                <a:lnTo>
                  <a:pt x="45720" y="0"/>
                </a:lnTo>
                <a:lnTo>
                  <a:pt x="457574" y="0"/>
                </a:lnTo>
              </a:path>
            </a:pathLst>
          </a:custGeom>
          <a:ln w="77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 txBox="1"/>
          <p:nvPr/>
        </p:nvSpPr>
        <p:spPr>
          <a:xfrm>
            <a:off x="6001129" y="886684"/>
            <a:ext cx="41783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974719" y="10058400"/>
            <a:ext cx="3937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5865114" y="1892045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6533515" y="1604010"/>
            <a:ext cx="126364" cy="248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5">
                <a:latin typeface="Times New Roman"/>
                <a:cs typeface="Times New Roman"/>
              </a:rPr>
              <a:t>x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3368" y="708543"/>
            <a:ext cx="114460" cy="0"/>
          </a:xfrm>
          <a:custGeom>
            <a:avLst/>
            <a:gdLst/>
            <a:ahLst/>
            <a:cxnLst/>
            <a:rect l="l" t="t" r="r" b="b"/>
            <a:pathLst>
              <a:path w="114460" h="0">
                <a:moveTo>
                  <a:pt x="0" y="0"/>
                </a:moveTo>
                <a:lnTo>
                  <a:pt x="114460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139373" y="708543"/>
            <a:ext cx="218328" cy="0"/>
          </a:xfrm>
          <a:custGeom>
            <a:avLst/>
            <a:gdLst/>
            <a:ahLst/>
            <a:cxnLst/>
            <a:rect l="l" t="t" r="r" b="b"/>
            <a:pathLst>
              <a:path w="218328" h="0">
                <a:moveTo>
                  <a:pt x="0" y="0"/>
                </a:moveTo>
                <a:lnTo>
                  <a:pt x="218328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1212" y="571331"/>
            <a:ext cx="3970654" cy="379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75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0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r>
              <a:rPr dirty="0" smtClean="0" baseline="34482" sz="2175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-24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baseline="34482" sz="2175" spc="82">
                <a:latin typeface="Symbol"/>
                <a:cs typeface="Symbol"/>
              </a:rPr>
              <a:t>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endParaRPr baseline="34482" sz="2175">
              <a:latin typeface="Times New Roman"/>
              <a:cs typeface="Times New Roman"/>
            </a:endParaRPr>
          </a:p>
          <a:p>
            <a:pPr algn="r" marR="78740">
              <a:lnSpc>
                <a:spcPts val="1310"/>
              </a:lnSpc>
              <a:tabLst>
                <a:tab pos="88773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6843" y="1311160"/>
            <a:ext cx="932890" cy="0"/>
          </a:xfrm>
          <a:custGeom>
            <a:avLst/>
            <a:gdLst/>
            <a:ahLst/>
            <a:cxnLst/>
            <a:rect l="l" t="t" r="r" b="b"/>
            <a:pathLst>
              <a:path w="932890" h="0">
                <a:moveTo>
                  <a:pt x="0" y="0"/>
                </a:moveTo>
                <a:lnTo>
                  <a:pt x="932890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049074" y="1311160"/>
            <a:ext cx="114346" cy="0"/>
          </a:xfrm>
          <a:custGeom>
            <a:avLst/>
            <a:gdLst/>
            <a:ahLst/>
            <a:cxnLst/>
            <a:rect l="l" t="t" r="r" b="b"/>
            <a:pathLst>
              <a:path w="114346" h="0">
                <a:moveTo>
                  <a:pt x="0" y="0"/>
                </a:moveTo>
                <a:lnTo>
                  <a:pt x="114346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310709" y="1311160"/>
            <a:ext cx="351275" cy="0"/>
          </a:xfrm>
          <a:custGeom>
            <a:avLst/>
            <a:gdLst/>
            <a:ahLst/>
            <a:cxnLst/>
            <a:rect l="l" t="t" r="r" b="b"/>
            <a:pathLst>
              <a:path w="351275" h="0">
                <a:moveTo>
                  <a:pt x="0" y="0"/>
                </a:moveTo>
                <a:lnTo>
                  <a:pt x="351275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23554" y="1311160"/>
            <a:ext cx="114346" cy="0"/>
          </a:xfrm>
          <a:custGeom>
            <a:avLst/>
            <a:gdLst/>
            <a:ahLst/>
            <a:cxnLst/>
            <a:rect l="l" t="t" r="r" b="b"/>
            <a:pathLst>
              <a:path w="114346" h="0">
                <a:moveTo>
                  <a:pt x="0" y="0"/>
                </a:moveTo>
                <a:lnTo>
                  <a:pt x="114346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85031" y="1311160"/>
            <a:ext cx="354601" cy="0"/>
          </a:xfrm>
          <a:custGeom>
            <a:avLst/>
            <a:gdLst/>
            <a:ahLst/>
            <a:cxnLst/>
            <a:rect l="l" t="t" r="r" b="b"/>
            <a:pathLst>
              <a:path w="354601" h="0">
                <a:moveTo>
                  <a:pt x="0" y="0"/>
                </a:moveTo>
                <a:lnTo>
                  <a:pt x="354601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018939" y="1311160"/>
            <a:ext cx="114346" cy="0"/>
          </a:xfrm>
          <a:custGeom>
            <a:avLst/>
            <a:gdLst/>
            <a:ahLst/>
            <a:cxnLst/>
            <a:rect l="l" t="t" r="r" b="b"/>
            <a:pathLst>
              <a:path w="114346" h="0">
                <a:moveTo>
                  <a:pt x="0" y="0"/>
                </a:moveTo>
                <a:lnTo>
                  <a:pt x="114346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327612" y="1198637"/>
            <a:ext cx="0" cy="225045"/>
          </a:xfrm>
          <a:custGeom>
            <a:avLst/>
            <a:gdLst/>
            <a:ahLst/>
            <a:cxnLst/>
            <a:rect l="l" t="t" r="r" b="b"/>
            <a:pathLst>
              <a:path w="0" h="225045">
                <a:moveTo>
                  <a:pt x="0" y="0"/>
                </a:moveTo>
                <a:lnTo>
                  <a:pt x="0" y="225045"/>
                </a:lnTo>
              </a:path>
            </a:pathLst>
          </a:custGeom>
          <a:ln w="79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686014" y="1198637"/>
            <a:ext cx="0" cy="225045"/>
          </a:xfrm>
          <a:custGeom>
            <a:avLst/>
            <a:gdLst/>
            <a:ahLst/>
            <a:cxnLst/>
            <a:rect l="l" t="t" r="r" b="b"/>
            <a:pathLst>
              <a:path w="0" h="225045">
                <a:moveTo>
                  <a:pt x="0" y="0"/>
                </a:moveTo>
                <a:lnTo>
                  <a:pt x="0" y="225045"/>
                </a:lnTo>
              </a:path>
            </a:pathLst>
          </a:custGeom>
          <a:ln w="79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874639" y="1311160"/>
            <a:ext cx="114346" cy="0"/>
          </a:xfrm>
          <a:custGeom>
            <a:avLst/>
            <a:gdLst/>
            <a:ahLst/>
            <a:cxnLst/>
            <a:rect l="l" t="t" r="r" b="b"/>
            <a:pathLst>
              <a:path w="114346" h="0">
                <a:moveTo>
                  <a:pt x="0" y="0"/>
                </a:moveTo>
                <a:lnTo>
                  <a:pt x="114346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183311" y="1198637"/>
            <a:ext cx="0" cy="225045"/>
          </a:xfrm>
          <a:custGeom>
            <a:avLst/>
            <a:gdLst/>
            <a:ahLst/>
            <a:cxnLst/>
            <a:rect l="l" t="t" r="r" b="b"/>
            <a:pathLst>
              <a:path w="0" h="225045">
                <a:moveTo>
                  <a:pt x="0" y="0"/>
                </a:moveTo>
                <a:lnTo>
                  <a:pt x="0" y="225045"/>
                </a:lnTo>
              </a:path>
            </a:pathLst>
          </a:custGeom>
          <a:ln w="79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544881" y="1198637"/>
            <a:ext cx="0" cy="225045"/>
          </a:xfrm>
          <a:custGeom>
            <a:avLst/>
            <a:gdLst/>
            <a:ahLst/>
            <a:cxnLst/>
            <a:rect l="l" t="t" r="r" b="b"/>
            <a:pathLst>
              <a:path w="0" h="225045">
                <a:moveTo>
                  <a:pt x="0" y="0"/>
                </a:moveTo>
                <a:lnTo>
                  <a:pt x="0" y="225045"/>
                </a:lnTo>
              </a:path>
            </a:pathLst>
          </a:custGeom>
          <a:ln w="79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009394" y="1311160"/>
            <a:ext cx="114346" cy="0"/>
          </a:xfrm>
          <a:custGeom>
            <a:avLst/>
            <a:gdLst/>
            <a:ahLst/>
            <a:cxnLst/>
            <a:rect l="l" t="t" r="r" b="b"/>
            <a:pathLst>
              <a:path w="114346" h="0">
                <a:moveTo>
                  <a:pt x="0" y="0"/>
                </a:moveTo>
                <a:lnTo>
                  <a:pt x="114346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337705" y="1311160"/>
            <a:ext cx="354917" cy="0"/>
          </a:xfrm>
          <a:custGeom>
            <a:avLst/>
            <a:gdLst/>
            <a:ahLst/>
            <a:cxnLst/>
            <a:rect l="l" t="t" r="r" b="b"/>
            <a:pathLst>
              <a:path w="354917" h="0">
                <a:moveTo>
                  <a:pt x="0" y="0"/>
                </a:moveTo>
                <a:lnTo>
                  <a:pt x="354917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317908" y="1081560"/>
            <a:ext cx="0" cy="459194"/>
          </a:xfrm>
          <a:custGeom>
            <a:avLst/>
            <a:gdLst/>
            <a:ahLst/>
            <a:cxnLst/>
            <a:rect l="l" t="t" r="r" b="b"/>
            <a:pathLst>
              <a:path w="0" h="459194">
                <a:moveTo>
                  <a:pt x="0" y="0"/>
                </a:moveTo>
                <a:lnTo>
                  <a:pt x="0" y="459194"/>
                </a:lnTo>
              </a:path>
            </a:pathLst>
          </a:custGeom>
          <a:ln w="79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711153" y="1081560"/>
            <a:ext cx="0" cy="459194"/>
          </a:xfrm>
          <a:custGeom>
            <a:avLst/>
            <a:gdLst/>
            <a:ahLst/>
            <a:cxnLst/>
            <a:rect l="l" t="t" r="r" b="b"/>
            <a:pathLst>
              <a:path w="0" h="459194">
                <a:moveTo>
                  <a:pt x="0" y="0"/>
                </a:moveTo>
                <a:lnTo>
                  <a:pt x="0" y="459194"/>
                </a:lnTo>
              </a:path>
            </a:pathLst>
          </a:custGeom>
          <a:ln w="79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33646" y="1057071"/>
            <a:ext cx="956944" cy="503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4604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2165"/>
              </a:lnSpc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10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56548" y="1249943"/>
            <a:ext cx="3340735" cy="303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75285" marR="12700" indent="-363220">
              <a:lnSpc>
                <a:spcPct val="65700"/>
              </a:lnSpc>
              <a:tabLst>
                <a:tab pos="1230630" algn="l"/>
                <a:tab pos="2365375" algn="l"/>
                <a:tab pos="2696845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r>
              <a:rPr dirty="0" smtClean="0" baseline="34482" sz="2175" spc="-112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r>
              <a:rPr dirty="0" smtClean="0" baseline="34482" sz="2175" spc="-112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r>
              <a:rPr dirty="0" smtClean="0" baseline="34482" sz="2175" spc="-112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baseline="34482" sz="2175" spc="30">
                <a:latin typeface="Times New Roman"/>
                <a:cs typeface="Times New Roman"/>
              </a:rPr>
              <a:t>t</a:t>
            </a:r>
            <a:r>
              <a:rPr dirty="0" smtClean="0" baseline="34482" sz="2175" spc="-75">
                <a:latin typeface="Times New Roman"/>
                <a:cs typeface="Times New Roman"/>
              </a:rPr>
              <a:t> </a:t>
            </a:r>
            <a:r>
              <a:rPr dirty="0" smtClean="0" baseline="34482" sz="2175" spc="-37">
                <a:latin typeface="Symbol"/>
                <a:cs typeface="Symbol"/>
              </a:rPr>
              <a:t></a:t>
            </a:r>
            <a:r>
              <a:rPr dirty="0" smtClean="0" baseline="34482" sz="2175" spc="-172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2</a:t>
            </a:r>
            <a:r>
              <a:rPr dirty="0" smtClean="0" baseline="34482" sz="2175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-25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30">
                <a:latin typeface="Times New Roman"/>
                <a:cs typeface="Times New Roman"/>
              </a:rPr>
              <a:t> 4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9044" y="1319352"/>
            <a:ext cx="15995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6860" algn="l"/>
                <a:tab pos="986790" algn="l"/>
                <a:tab pos="125158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02198" y="105707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78900" y="1078897"/>
            <a:ext cx="58801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r>
              <a:rPr dirty="0" smtClean="0" baseline="34482" sz="2175" spc="-37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25659" y="105707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86714" y="1078897"/>
            <a:ext cx="60579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r>
              <a:rPr dirty="0" smtClean="0" baseline="34482" sz="2175" spc="-44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1211" y="1078897"/>
            <a:ext cx="30734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84902" y="1730551"/>
            <a:ext cx="0" cy="459522"/>
          </a:xfrm>
          <a:custGeom>
            <a:avLst/>
            <a:gdLst/>
            <a:ahLst/>
            <a:cxnLst/>
            <a:rect l="l" t="t" r="r" b="b"/>
            <a:pathLst>
              <a:path w="0" h="459522">
                <a:moveTo>
                  <a:pt x="0" y="0"/>
                </a:moveTo>
                <a:lnTo>
                  <a:pt x="0" y="459522"/>
                </a:lnTo>
              </a:path>
            </a:pathLst>
          </a:custGeom>
          <a:ln w="78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387774" y="1730551"/>
            <a:ext cx="0" cy="459522"/>
          </a:xfrm>
          <a:custGeom>
            <a:avLst/>
            <a:gdLst/>
            <a:ahLst/>
            <a:cxnLst/>
            <a:rect l="l" t="t" r="r" b="b"/>
            <a:pathLst>
              <a:path w="0" h="459522">
                <a:moveTo>
                  <a:pt x="0" y="0"/>
                </a:moveTo>
                <a:lnTo>
                  <a:pt x="0" y="459522"/>
                </a:lnTo>
              </a:path>
            </a:pathLst>
          </a:custGeom>
          <a:ln w="78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10423" y="1706029"/>
            <a:ext cx="3263265" cy="4324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5240">
              <a:lnSpc>
                <a:spcPts val="1410"/>
              </a:lnSpc>
              <a:tabLst>
                <a:tab pos="576580" algn="l"/>
                <a:tab pos="1232535" algn="l"/>
                <a:tab pos="1664335" algn="l"/>
                <a:tab pos="2000250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90" u="sng">
                <a:latin typeface="Times New Roman"/>
                <a:cs typeface="Times New Roman"/>
              </a:rPr>
              <a:t>t</a:t>
            </a:r>
            <a:r>
              <a:rPr dirty="0" smtClean="0" sz="1450" spc="-25" u="sng">
                <a:latin typeface="Times New Roman"/>
                <a:cs typeface="Times New Roman"/>
              </a:rPr>
              <a:t>a</a:t>
            </a:r>
            <a:r>
              <a:rPr dirty="0" smtClean="0" sz="1450" spc="40" u="sng">
                <a:latin typeface="Times New Roman"/>
                <a:cs typeface="Times New Roman"/>
              </a:rPr>
              <a:t>n</a:t>
            </a:r>
            <a:r>
              <a:rPr dirty="0" smtClean="0" sz="1450" spc="-15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75" u="sng">
                <a:latin typeface="Symbol"/>
                <a:cs typeface="Symbol"/>
              </a:rPr>
              <a:t>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1400"/>
              </a:lnSpc>
              <a:tabLst>
                <a:tab pos="1560195" algn="l"/>
                <a:tab pos="2097405" algn="l"/>
                <a:tab pos="3010535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76140" y="1968674"/>
            <a:ext cx="100139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417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1272" y="1968674"/>
            <a:ext cx="12230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120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0972" y="2436114"/>
            <a:ext cx="1752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6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425799" y="2551850"/>
            <a:ext cx="1289246" cy="0"/>
          </a:xfrm>
          <a:custGeom>
            <a:avLst/>
            <a:gdLst/>
            <a:ahLst/>
            <a:cxnLst/>
            <a:rect l="l" t="t" r="r" b="b"/>
            <a:pathLst>
              <a:path w="1289246" h="0">
                <a:moveTo>
                  <a:pt x="0" y="0"/>
                </a:moveTo>
                <a:lnTo>
                  <a:pt x="1289246" y="0"/>
                </a:lnTo>
              </a:path>
            </a:pathLst>
          </a:custGeom>
          <a:ln w="68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310973" y="2471580"/>
            <a:ext cx="1409065" cy="299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360"/>
              </a:lnSpc>
            </a:pPr>
            <a:r>
              <a:rPr dirty="0" smtClean="0" baseline="15277" sz="3000" spc="15">
                <a:latin typeface="Symbol"/>
                <a:cs typeface="Symbol"/>
              </a:rPr>
              <a:t></a:t>
            </a:r>
            <a:r>
              <a:rPr dirty="0" smtClean="0" baseline="15277" sz="3000" spc="-254">
                <a:latin typeface="Times New Roman"/>
                <a:cs typeface="Times New Roman"/>
              </a:rPr>
              <a:t> </a:t>
            </a:r>
            <a:r>
              <a:rPr dirty="0" smtClean="0" sz="1300" spc="25" i="1">
                <a:latin typeface="Times New Roman"/>
                <a:cs typeface="Times New Roman"/>
              </a:rPr>
              <a:t>a</a:t>
            </a:r>
            <a:r>
              <a:rPr dirty="0" smtClean="0" sz="1300" spc="-155" i="1">
                <a:latin typeface="Times New Roman"/>
                <a:cs typeface="Times New Roman"/>
              </a:rPr>
              <a:t> </a:t>
            </a:r>
            <a:r>
              <a:rPr dirty="0" smtClean="0" sz="1300" spc="40">
                <a:latin typeface="Times New Roman"/>
                <a:cs typeface="Times New Roman"/>
              </a:rPr>
              <a:t>s</a:t>
            </a:r>
            <a:r>
              <a:rPr dirty="0" smtClean="0" sz="1300" spc="-40">
                <a:latin typeface="Times New Roman"/>
                <a:cs typeface="Times New Roman"/>
              </a:rPr>
              <a:t>i</a:t>
            </a:r>
            <a:r>
              <a:rPr dirty="0" smtClean="0" sz="1300" spc="25">
                <a:latin typeface="Times New Roman"/>
                <a:cs typeface="Times New Roman"/>
              </a:rPr>
              <a:t>n</a:t>
            </a:r>
            <a:r>
              <a:rPr dirty="0" smtClean="0" sz="1300" spc="-20">
                <a:latin typeface="Times New Roman"/>
                <a:cs typeface="Times New Roman"/>
              </a:rPr>
              <a:t> </a:t>
            </a:r>
            <a:r>
              <a:rPr dirty="0" smtClean="0" sz="1300" spc="20" i="1">
                <a:latin typeface="Times New Roman"/>
                <a:cs typeface="Times New Roman"/>
              </a:rPr>
              <a:t>x</a:t>
            </a:r>
            <a:r>
              <a:rPr dirty="0" smtClean="0" sz="1300" spc="-50" i="1">
                <a:latin typeface="Times New Roman"/>
                <a:cs typeface="Times New Roman"/>
              </a:rPr>
              <a:t> </a:t>
            </a:r>
            <a:r>
              <a:rPr dirty="0" smtClean="0" sz="1300" spc="25">
                <a:latin typeface="Symbol"/>
                <a:cs typeface="Symbol"/>
              </a:rPr>
              <a:t></a:t>
            </a:r>
            <a:r>
              <a:rPr dirty="0" smtClean="0" sz="1300" spc="-85">
                <a:latin typeface="Times New Roman"/>
                <a:cs typeface="Times New Roman"/>
              </a:rPr>
              <a:t> </a:t>
            </a:r>
            <a:r>
              <a:rPr dirty="0" smtClean="0" sz="1300" spc="25" i="1">
                <a:latin typeface="Times New Roman"/>
                <a:cs typeface="Times New Roman"/>
              </a:rPr>
              <a:t>b</a:t>
            </a:r>
            <a:r>
              <a:rPr dirty="0" smtClean="0" sz="1300" spc="-150" i="1">
                <a:latin typeface="Times New Roman"/>
                <a:cs typeface="Times New Roman"/>
              </a:rPr>
              <a:t> </a:t>
            </a:r>
            <a:r>
              <a:rPr dirty="0" smtClean="0" sz="1300" spc="-35">
                <a:latin typeface="Times New Roman"/>
                <a:cs typeface="Times New Roman"/>
              </a:rPr>
              <a:t>c</a:t>
            </a:r>
            <a:r>
              <a:rPr dirty="0" smtClean="0" sz="1300" spc="5">
                <a:latin typeface="Times New Roman"/>
                <a:cs typeface="Times New Roman"/>
              </a:rPr>
              <a:t>o</a:t>
            </a:r>
            <a:r>
              <a:rPr dirty="0" smtClean="0" sz="1300" spc="20">
                <a:latin typeface="Times New Roman"/>
                <a:cs typeface="Times New Roman"/>
              </a:rPr>
              <a:t>s</a:t>
            </a:r>
            <a:r>
              <a:rPr dirty="0" smtClean="0" sz="1300" spc="-40">
                <a:latin typeface="Times New Roman"/>
                <a:cs typeface="Times New Roman"/>
              </a:rPr>
              <a:t> </a:t>
            </a:r>
            <a:r>
              <a:rPr dirty="0" smtClean="0" sz="1300" spc="20" i="1">
                <a:latin typeface="Times New Roman"/>
                <a:cs typeface="Times New Roman"/>
              </a:rPr>
              <a:t>x</a:t>
            </a:r>
            <a:r>
              <a:rPr dirty="0" smtClean="0" sz="1300" spc="-50" i="1">
                <a:latin typeface="Times New Roman"/>
                <a:cs typeface="Times New Roman"/>
              </a:rPr>
              <a:t> </a:t>
            </a:r>
            <a:r>
              <a:rPr dirty="0" smtClean="0" sz="1300" spc="25">
                <a:latin typeface="Symbol"/>
                <a:cs typeface="Symbol"/>
              </a:rPr>
              <a:t></a:t>
            </a:r>
            <a:r>
              <a:rPr dirty="0" smtClean="0" sz="1300" spc="-65">
                <a:latin typeface="Times New Roman"/>
                <a:cs typeface="Times New Roman"/>
              </a:rPr>
              <a:t> </a:t>
            </a:r>
            <a:r>
              <a:rPr dirty="0" smtClean="0" sz="1300" spc="20" i="1">
                <a:latin typeface="Times New Roman"/>
                <a:cs typeface="Times New Roman"/>
              </a:rPr>
              <a:t>c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78641" y="2323144"/>
            <a:ext cx="184785" cy="210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0" i="1">
                <a:latin typeface="Times New Roman"/>
                <a:cs typeface="Times New Roman"/>
              </a:rPr>
              <a:t>dx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6622" y="2429158"/>
            <a:ext cx="1649730" cy="210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0" i="1">
                <a:latin typeface="Times New Roman"/>
                <a:cs typeface="Times New Roman"/>
              </a:rPr>
              <a:t>I</a:t>
            </a:r>
            <a:r>
              <a:rPr dirty="0" smtClean="0" sz="1300" spc="5" i="1">
                <a:latin typeface="Times New Roman"/>
                <a:cs typeface="Times New Roman"/>
              </a:rPr>
              <a:t>n</a:t>
            </a:r>
            <a:r>
              <a:rPr dirty="0" smtClean="0" sz="1300" spc="-40" i="1">
                <a:latin typeface="Times New Roman"/>
                <a:cs typeface="Times New Roman"/>
              </a:rPr>
              <a:t>t</a:t>
            </a:r>
            <a:r>
              <a:rPr dirty="0" smtClean="0" sz="1300" spc="-35" i="1">
                <a:latin typeface="Times New Roman"/>
                <a:cs typeface="Times New Roman"/>
              </a:rPr>
              <a:t>e</a:t>
            </a:r>
            <a:r>
              <a:rPr dirty="0" smtClean="0" sz="1300" spc="5" i="1">
                <a:latin typeface="Times New Roman"/>
                <a:cs typeface="Times New Roman"/>
              </a:rPr>
              <a:t>g</a:t>
            </a:r>
            <a:r>
              <a:rPr dirty="0" smtClean="0" sz="1300" spc="40" i="1">
                <a:latin typeface="Times New Roman"/>
                <a:cs typeface="Times New Roman"/>
              </a:rPr>
              <a:t>r</a:t>
            </a:r>
            <a:r>
              <a:rPr dirty="0" smtClean="0" sz="1300" spc="5" i="1">
                <a:latin typeface="Times New Roman"/>
                <a:cs typeface="Times New Roman"/>
              </a:rPr>
              <a:t>a</a:t>
            </a:r>
            <a:r>
              <a:rPr dirty="0" smtClean="0" sz="1300" spc="-40" i="1">
                <a:latin typeface="Times New Roman"/>
                <a:cs typeface="Times New Roman"/>
              </a:rPr>
              <a:t>l</a:t>
            </a:r>
            <a:r>
              <a:rPr dirty="0" smtClean="0" sz="1300" spc="20" i="1">
                <a:latin typeface="Times New Roman"/>
                <a:cs typeface="Times New Roman"/>
              </a:rPr>
              <a:t>s</a:t>
            </a:r>
            <a:r>
              <a:rPr dirty="0" smtClean="0" sz="1300" spc="20" i="1">
                <a:latin typeface="Times New Roman"/>
                <a:cs typeface="Times New Roman"/>
              </a:rPr>
              <a:t> </a:t>
            </a:r>
            <a:r>
              <a:rPr dirty="0" smtClean="0" sz="1300" spc="-125" i="1">
                <a:latin typeface="Times New Roman"/>
                <a:cs typeface="Times New Roman"/>
              </a:rPr>
              <a:t> </a:t>
            </a:r>
            <a:r>
              <a:rPr dirty="0" smtClean="0" sz="1300" spc="45" i="1">
                <a:latin typeface="Times New Roman"/>
                <a:cs typeface="Times New Roman"/>
              </a:rPr>
              <a:t>O</a:t>
            </a:r>
            <a:r>
              <a:rPr dirty="0" smtClean="0" sz="1300" spc="10" i="1">
                <a:latin typeface="Times New Roman"/>
                <a:cs typeface="Times New Roman"/>
              </a:rPr>
              <a:t>f</a:t>
            </a:r>
            <a:r>
              <a:rPr dirty="0" smtClean="0" sz="1300" spc="10" i="1">
                <a:latin typeface="Times New Roman"/>
                <a:cs typeface="Times New Roman"/>
              </a:rPr>
              <a:t>  </a:t>
            </a:r>
            <a:r>
              <a:rPr dirty="0" smtClean="0" sz="1300" spc="40" i="1">
                <a:latin typeface="Times New Roman"/>
                <a:cs typeface="Times New Roman"/>
              </a:rPr>
              <a:t>T</a:t>
            </a:r>
            <a:r>
              <a:rPr dirty="0" smtClean="0" sz="1300" spc="5" i="1">
                <a:latin typeface="Times New Roman"/>
                <a:cs typeface="Times New Roman"/>
              </a:rPr>
              <a:t>h</a:t>
            </a:r>
            <a:r>
              <a:rPr dirty="0" smtClean="0" sz="1300" spc="20" i="1">
                <a:latin typeface="Times New Roman"/>
                <a:cs typeface="Times New Roman"/>
              </a:rPr>
              <a:t>e</a:t>
            </a:r>
            <a:r>
              <a:rPr dirty="0" smtClean="0" sz="1300" spc="155" i="1">
                <a:latin typeface="Times New Roman"/>
                <a:cs typeface="Times New Roman"/>
              </a:rPr>
              <a:t> </a:t>
            </a:r>
            <a:r>
              <a:rPr dirty="0" smtClean="0" sz="1300" spc="-30" i="1">
                <a:latin typeface="Times New Roman"/>
                <a:cs typeface="Times New Roman"/>
              </a:rPr>
              <a:t>F</a:t>
            </a:r>
            <a:r>
              <a:rPr dirty="0" smtClean="0" sz="1300" spc="5" i="1">
                <a:latin typeface="Times New Roman"/>
                <a:cs typeface="Times New Roman"/>
              </a:rPr>
              <a:t>o</a:t>
            </a:r>
            <a:r>
              <a:rPr dirty="0" smtClean="0" sz="1300" spc="40" i="1">
                <a:latin typeface="Times New Roman"/>
                <a:cs typeface="Times New Roman"/>
              </a:rPr>
              <a:t>r</a:t>
            </a:r>
            <a:r>
              <a:rPr dirty="0" smtClean="0" sz="1300" spc="35" i="1">
                <a:latin typeface="Times New Roman"/>
                <a:cs typeface="Times New Roman"/>
              </a:rPr>
              <a:t>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73023" y="2832607"/>
            <a:ext cx="3178175" cy="0"/>
          </a:xfrm>
          <a:custGeom>
            <a:avLst/>
            <a:gdLst/>
            <a:ahLst/>
            <a:cxnLst/>
            <a:rect l="l" t="t" r="r" b="b"/>
            <a:pathLst>
              <a:path w="3178175" h="0">
                <a:moveTo>
                  <a:pt x="0" y="0"/>
                </a:moveTo>
                <a:lnTo>
                  <a:pt x="3178175" y="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349917" y="3190145"/>
            <a:ext cx="123515" cy="0"/>
          </a:xfrm>
          <a:custGeom>
            <a:avLst/>
            <a:gdLst/>
            <a:ahLst/>
            <a:cxnLst/>
            <a:rect l="l" t="t" r="r" b="b"/>
            <a:pathLst>
              <a:path w="123515" h="0">
                <a:moveTo>
                  <a:pt x="0" y="0"/>
                </a:moveTo>
                <a:lnTo>
                  <a:pt x="123515" y="0"/>
                </a:lnTo>
              </a:path>
            </a:pathLst>
          </a:custGeom>
          <a:ln w="72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10972" y="3085718"/>
            <a:ext cx="31591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bstitute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baseline="7936" sz="2100" spc="22">
                <a:latin typeface="Times New Roman"/>
                <a:cs typeface="Times New Roman"/>
              </a:rPr>
              <a:t>t</a:t>
            </a:r>
            <a:r>
              <a:rPr dirty="0" smtClean="0" baseline="7936" sz="2100" spc="112">
                <a:latin typeface="Times New Roman"/>
                <a:cs typeface="Times New Roman"/>
              </a:rPr>
              <a:t> </a:t>
            </a:r>
            <a:r>
              <a:rPr dirty="0" smtClean="0" baseline="7936" sz="2100" spc="52">
                <a:latin typeface="Symbol"/>
                <a:cs typeface="Symbol"/>
              </a:rPr>
              <a:t></a:t>
            </a:r>
            <a:r>
              <a:rPr dirty="0" smtClean="0" baseline="7936" sz="2100" spc="67">
                <a:latin typeface="Times New Roman"/>
                <a:cs typeface="Times New Roman"/>
              </a:rPr>
              <a:t> </a:t>
            </a:r>
            <a:r>
              <a:rPr dirty="0" smtClean="0" baseline="7936" sz="2100" spc="127">
                <a:latin typeface="Times New Roman"/>
                <a:cs typeface="Times New Roman"/>
              </a:rPr>
              <a:t>t</a:t>
            </a:r>
            <a:r>
              <a:rPr dirty="0" smtClean="0" baseline="7936" sz="2100" spc="-37">
                <a:latin typeface="Times New Roman"/>
                <a:cs typeface="Times New Roman"/>
              </a:rPr>
              <a:t>a</a:t>
            </a:r>
            <a:r>
              <a:rPr dirty="0" smtClean="0" baseline="7936" sz="2100" spc="52">
                <a:latin typeface="Times New Roman"/>
                <a:cs typeface="Times New Roman"/>
              </a:rPr>
              <a:t>n</a:t>
            </a:r>
            <a:r>
              <a:rPr dirty="0" smtClean="0" baseline="7936" sz="2100" spc="22">
                <a:latin typeface="Times New Roman"/>
                <a:cs typeface="Times New Roman"/>
              </a:rPr>
              <a:t> </a:t>
            </a:r>
            <a:r>
              <a:rPr dirty="0" smtClean="0" baseline="43650" sz="2100" spc="52">
                <a:latin typeface="Times New Roman"/>
                <a:cs typeface="Times New Roman"/>
              </a:rPr>
              <a:t>x</a:t>
            </a:r>
            <a:r>
              <a:rPr dirty="0" smtClean="0" baseline="43650" sz="2100" spc="67">
                <a:latin typeface="Times New Roman"/>
                <a:cs typeface="Times New Roman"/>
              </a:rPr>
              <a:t> </a:t>
            </a:r>
            <a:r>
              <a:rPr dirty="0" smtClean="0" baseline="7936" sz="2100" spc="22">
                <a:latin typeface="Symbol"/>
                <a:cs typeface="Symbol"/>
              </a:rPr>
              <a:t></a:t>
            </a:r>
            <a:endParaRPr baseline="7936" sz="21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55402" y="3198556"/>
            <a:ext cx="120014" cy="226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907164" y="3768608"/>
            <a:ext cx="126636" cy="0"/>
          </a:xfrm>
          <a:custGeom>
            <a:avLst/>
            <a:gdLst/>
            <a:ahLst/>
            <a:cxnLst/>
            <a:rect l="l" t="t" r="r" b="b"/>
            <a:pathLst>
              <a:path w="126636" h="0">
                <a:moveTo>
                  <a:pt x="0" y="0"/>
                </a:moveTo>
                <a:lnTo>
                  <a:pt x="126636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632240" y="3768608"/>
            <a:ext cx="126620" cy="0"/>
          </a:xfrm>
          <a:custGeom>
            <a:avLst/>
            <a:gdLst/>
            <a:ahLst/>
            <a:cxnLst/>
            <a:rect l="l" t="t" r="r" b="b"/>
            <a:pathLst>
              <a:path w="126620" h="0">
                <a:moveTo>
                  <a:pt x="0" y="0"/>
                </a:moveTo>
                <a:lnTo>
                  <a:pt x="126620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10423" y="3547360"/>
            <a:ext cx="3234055" cy="4641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12445">
              <a:lnSpc>
                <a:spcPts val="1320"/>
              </a:lnSpc>
              <a:tabLst>
                <a:tab pos="1236980" algn="l"/>
                <a:tab pos="1812289" algn="l"/>
                <a:tab pos="3012440" algn="l"/>
              </a:tabLst>
            </a:pPr>
            <a:r>
              <a:rPr dirty="0" smtClean="0" baseline="9578" sz="2175" spc="60">
                <a:latin typeface="Times New Roman"/>
                <a:cs typeface="Times New Roman"/>
              </a:rPr>
              <a:t>x</a:t>
            </a:r>
            <a:r>
              <a:rPr dirty="0" smtClean="0" baseline="9578" sz="2175" spc="60">
                <a:latin typeface="Times New Roman"/>
                <a:cs typeface="Times New Roman"/>
              </a:rPr>
              <a:t>	</a:t>
            </a:r>
            <a:r>
              <a:rPr dirty="0" smtClean="0" baseline="9578" sz="2175" spc="60">
                <a:latin typeface="Times New Roman"/>
                <a:cs typeface="Times New Roman"/>
              </a:rPr>
              <a:t>x</a:t>
            </a:r>
            <a:r>
              <a:rPr dirty="0" smtClean="0" baseline="9578" sz="2175" spc="60">
                <a:latin typeface="Times New Roman"/>
                <a:cs typeface="Times New Roman"/>
              </a:rPr>
              <a:t>	</a:t>
            </a:r>
            <a:r>
              <a:rPr dirty="0" smtClean="0" sz="850" spc="-10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-10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080"/>
              </a:lnSpc>
              <a:tabLst>
                <a:tab pos="1965960" algn="l"/>
                <a:tab pos="3166110" algn="l"/>
              </a:tabLst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2</a:t>
            </a:r>
            <a:r>
              <a:rPr dirty="0" smtClean="0" baseline="-44061" sz="2175" spc="23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18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2</a:t>
            </a:r>
            <a:r>
              <a:rPr dirty="0" smtClean="0" baseline="-44061" sz="2175" spc="2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18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0425" y="4058354"/>
            <a:ext cx="2231390" cy="539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53365" marR="12700" indent="-241300">
              <a:lnSpc>
                <a:spcPct val="119200"/>
              </a:lnSpc>
              <a:tabLst>
                <a:tab pos="644525" algn="l"/>
                <a:tab pos="1791970" algn="l"/>
                <a:tab pos="2218055" algn="l"/>
              </a:tabLst>
            </a:pPr>
            <a:r>
              <a:rPr dirty="0" smtClean="0" baseline="-34482" sz="2175" spc="112">
                <a:latin typeface="Symbol"/>
                <a:cs typeface="Symbol"/>
              </a:rPr>
              <a:t></a:t>
            </a:r>
            <a:r>
              <a:rPr dirty="0" smtClean="0" baseline="-34482" sz="2175" spc="60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d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44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 </a:t>
            </a:r>
            <a:r>
              <a:rPr dirty="0" smtClean="0" sz="1450" spc="-180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14" u="sng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baseline="-34482" sz="2175" spc="127">
                <a:latin typeface="Symbol"/>
                <a:cs typeface="Symbol"/>
              </a:rPr>
              <a:t></a:t>
            </a:r>
            <a:r>
              <a:rPr dirty="0" smtClean="0" baseline="-34482" sz="2175" spc="179">
                <a:latin typeface="Times New Roman"/>
                <a:cs typeface="Times New Roman"/>
              </a:rPr>
              <a:t> </a:t>
            </a:r>
            <a:r>
              <a:rPr dirty="0" smtClean="0" baseline="-34482" sz="2175" spc="22">
                <a:latin typeface="Times New Roman"/>
                <a:cs typeface="Times New Roman"/>
              </a:rPr>
              <a:t>d</a:t>
            </a:r>
            <a:r>
              <a:rPr dirty="0" smtClean="0" baseline="-34482" sz="2175" spc="60">
                <a:latin typeface="Times New Roman"/>
                <a:cs typeface="Times New Roman"/>
              </a:rPr>
              <a:t>x</a:t>
            </a:r>
            <a:r>
              <a:rPr dirty="0" smtClean="0" baseline="-34482" sz="2175" spc="82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44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7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190" u="sng">
                <a:latin typeface="Times New Roman"/>
                <a:cs typeface="Times New Roman"/>
              </a:rPr>
              <a:t> </a:t>
            </a:r>
            <a:r>
              <a:rPr dirty="0" smtClean="0" sz="1450" spc="5" u="sng">
                <a:latin typeface="Times New Roman"/>
                <a:cs typeface="Times New Roman"/>
              </a:rPr>
              <a:t>dt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574075" y="4942373"/>
            <a:ext cx="126862" cy="0"/>
          </a:xfrm>
          <a:custGeom>
            <a:avLst/>
            <a:gdLst/>
            <a:ahLst/>
            <a:cxnLst/>
            <a:rect l="l" t="t" r="r" b="b"/>
            <a:pathLst>
              <a:path w="126862" h="0">
                <a:moveTo>
                  <a:pt x="0" y="0"/>
                </a:moveTo>
                <a:lnTo>
                  <a:pt x="12686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291010" y="4942373"/>
            <a:ext cx="126894" cy="0"/>
          </a:xfrm>
          <a:custGeom>
            <a:avLst/>
            <a:gdLst/>
            <a:ahLst/>
            <a:cxnLst/>
            <a:rect l="l" t="t" r="r" b="b"/>
            <a:pathLst>
              <a:path w="126894" h="0">
                <a:moveTo>
                  <a:pt x="0" y="0"/>
                </a:moveTo>
                <a:lnTo>
                  <a:pt x="126894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2737671" y="4942373"/>
            <a:ext cx="126894" cy="0"/>
          </a:xfrm>
          <a:custGeom>
            <a:avLst/>
            <a:gdLst/>
            <a:ahLst/>
            <a:cxnLst/>
            <a:rect l="l" t="t" r="r" b="b"/>
            <a:pathLst>
              <a:path w="126894" h="0">
                <a:moveTo>
                  <a:pt x="0" y="0"/>
                </a:moveTo>
                <a:lnTo>
                  <a:pt x="126894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221514" y="5107709"/>
            <a:ext cx="24049" cy="13682"/>
          </a:xfrm>
          <a:custGeom>
            <a:avLst/>
            <a:gdLst/>
            <a:ahLst/>
            <a:cxnLst/>
            <a:rect l="l" t="t" r="r" b="b"/>
            <a:pathLst>
              <a:path w="24049" h="13682">
                <a:moveTo>
                  <a:pt x="0" y="13682"/>
                </a:moveTo>
                <a:lnTo>
                  <a:pt x="24049" y="0"/>
                </a:lnTo>
              </a:path>
            </a:pathLst>
          </a:custGeom>
          <a:ln w="7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245564" y="5111510"/>
            <a:ext cx="35125" cy="73357"/>
          </a:xfrm>
          <a:custGeom>
            <a:avLst/>
            <a:gdLst/>
            <a:ahLst/>
            <a:cxnLst/>
            <a:rect l="l" t="t" r="r" b="b"/>
            <a:pathLst>
              <a:path w="35125" h="73357">
                <a:moveTo>
                  <a:pt x="0" y="0"/>
                </a:moveTo>
                <a:lnTo>
                  <a:pt x="35125" y="73357"/>
                </a:lnTo>
              </a:path>
            </a:pathLst>
          </a:custGeom>
          <a:ln w="156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284645" y="4970880"/>
            <a:ext cx="46675" cy="213987"/>
          </a:xfrm>
          <a:custGeom>
            <a:avLst/>
            <a:gdLst/>
            <a:ahLst/>
            <a:cxnLst/>
            <a:rect l="l" t="t" r="r" b="b"/>
            <a:pathLst>
              <a:path w="46675" h="213987">
                <a:moveTo>
                  <a:pt x="0" y="213987"/>
                </a:moveTo>
                <a:lnTo>
                  <a:pt x="46675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331321" y="4970880"/>
            <a:ext cx="416915" cy="0"/>
          </a:xfrm>
          <a:custGeom>
            <a:avLst/>
            <a:gdLst/>
            <a:ahLst/>
            <a:cxnLst/>
            <a:rect l="l" t="t" r="r" b="b"/>
            <a:pathLst>
              <a:path w="416915" h="0">
                <a:moveTo>
                  <a:pt x="0" y="0"/>
                </a:moveTo>
                <a:lnTo>
                  <a:pt x="41691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201737" y="4942373"/>
            <a:ext cx="562321" cy="0"/>
          </a:xfrm>
          <a:custGeom>
            <a:avLst/>
            <a:gdLst/>
            <a:ahLst/>
            <a:cxnLst/>
            <a:rect l="l" t="t" r="r" b="b"/>
            <a:pathLst>
              <a:path w="562321" h="0">
                <a:moveTo>
                  <a:pt x="0" y="0"/>
                </a:moveTo>
                <a:lnTo>
                  <a:pt x="562321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823866" y="5107709"/>
            <a:ext cx="24049" cy="13682"/>
          </a:xfrm>
          <a:custGeom>
            <a:avLst/>
            <a:gdLst/>
            <a:ahLst/>
            <a:cxnLst/>
            <a:rect l="l" t="t" r="r" b="b"/>
            <a:pathLst>
              <a:path w="24049" h="13682">
                <a:moveTo>
                  <a:pt x="0" y="13682"/>
                </a:moveTo>
                <a:lnTo>
                  <a:pt x="24049" y="0"/>
                </a:lnTo>
              </a:path>
            </a:pathLst>
          </a:custGeom>
          <a:ln w="7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847916" y="5111510"/>
            <a:ext cx="35125" cy="73357"/>
          </a:xfrm>
          <a:custGeom>
            <a:avLst/>
            <a:gdLst/>
            <a:ahLst/>
            <a:cxnLst/>
            <a:rect l="l" t="t" r="r" b="b"/>
            <a:pathLst>
              <a:path w="35125" h="73357">
                <a:moveTo>
                  <a:pt x="0" y="0"/>
                </a:moveTo>
                <a:lnTo>
                  <a:pt x="35125" y="73357"/>
                </a:lnTo>
              </a:path>
            </a:pathLst>
          </a:custGeom>
          <a:ln w="156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886996" y="4970880"/>
            <a:ext cx="46675" cy="213987"/>
          </a:xfrm>
          <a:custGeom>
            <a:avLst/>
            <a:gdLst/>
            <a:ahLst/>
            <a:cxnLst/>
            <a:rect l="l" t="t" r="r" b="b"/>
            <a:pathLst>
              <a:path w="46675" h="213987">
                <a:moveTo>
                  <a:pt x="0" y="213987"/>
                </a:moveTo>
                <a:lnTo>
                  <a:pt x="46675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933672" y="4970880"/>
            <a:ext cx="417389" cy="0"/>
          </a:xfrm>
          <a:custGeom>
            <a:avLst/>
            <a:gdLst/>
            <a:ahLst/>
            <a:cxnLst/>
            <a:rect l="l" t="t" r="r" b="b"/>
            <a:pathLst>
              <a:path w="417389" h="0">
                <a:moveTo>
                  <a:pt x="0" y="0"/>
                </a:moveTo>
                <a:lnTo>
                  <a:pt x="417389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804088" y="4942373"/>
            <a:ext cx="562795" cy="0"/>
          </a:xfrm>
          <a:custGeom>
            <a:avLst/>
            <a:gdLst/>
            <a:ahLst/>
            <a:cxnLst/>
            <a:rect l="l" t="t" r="r" b="b"/>
            <a:pathLst>
              <a:path w="562795" h="0">
                <a:moveTo>
                  <a:pt x="0" y="0"/>
                </a:moveTo>
                <a:lnTo>
                  <a:pt x="56279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580642" y="4942373"/>
            <a:ext cx="418180" cy="0"/>
          </a:xfrm>
          <a:custGeom>
            <a:avLst/>
            <a:gdLst/>
            <a:ahLst/>
            <a:cxnLst/>
            <a:rect l="l" t="t" r="r" b="b"/>
            <a:pathLst>
              <a:path w="418180" h="0">
                <a:moveTo>
                  <a:pt x="0" y="0"/>
                </a:moveTo>
                <a:lnTo>
                  <a:pt x="41818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4560031" y="4951306"/>
            <a:ext cx="42290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628286" y="5607921"/>
            <a:ext cx="126843" cy="0"/>
          </a:xfrm>
          <a:custGeom>
            <a:avLst/>
            <a:gdLst/>
            <a:ahLst/>
            <a:cxnLst/>
            <a:rect l="l" t="t" r="r" b="b"/>
            <a:pathLst>
              <a:path w="126843" h="0">
                <a:moveTo>
                  <a:pt x="0" y="0"/>
                </a:moveTo>
                <a:lnTo>
                  <a:pt x="126843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317867" y="5607921"/>
            <a:ext cx="126701" cy="0"/>
          </a:xfrm>
          <a:custGeom>
            <a:avLst/>
            <a:gdLst/>
            <a:ahLst/>
            <a:cxnLst/>
            <a:rect l="l" t="t" r="r" b="b"/>
            <a:pathLst>
              <a:path w="126701" h="0">
                <a:moveTo>
                  <a:pt x="0" y="0"/>
                </a:moveTo>
                <a:lnTo>
                  <a:pt x="126701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979688" y="5607921"/>
            <a:ext cx="126859" cy="0"/>
          </a:xfrm>
          <a:custGeom>
            <a:avLst/>
            <a:gdLst/>
            <a:ahLst/>
            <a:cxnLst/>
            <a:rect l="l" t="t" r="r" b="b"/>
            <a:pathLst>
              <a:path w="126859" h="0">
                <a:moveTo>
                  <a:pt x="0" y="0"/>
                </a:moveTo>
                <a:lnTo>
                  <a:pt x="126859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320722" y="5607921"/>
            <a:ext cx="417908" cy="0"/>
          </a:xfrm>
          <a:custGeom>
            <a:avLst/>
            <a:gdLst/>
            <a:ahLst/>
            <a:cxnLst/>
            <a:rect l="l" t="t" r="r" b="b"/>
            <a:pathLst>
              <a:path w="417908" h="0">
                <a:moveTo>
                  <a:pt x="0" y="0"/>
                </a:moveTo>
                <a:lnTo>
                  <a:pt x="41790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932717" y="5607921"/>
            <a:ext cx="418067" cy="0"/>
          </a:xfrm>
          <a:custGeom>
            <a:avLst/>
            <a:gdLst/>
            <a:ahLst/>
            <a:cxnLst/>
            <a:rect l="l" t="t" r="r" b="b"/>
            <a:pathLst>
              <a:path w="418067" h="0">
                <a:moveTo>
                  <a:pt x="0" y="0"/>
                </a:moveTo>
                <a:lnTo>
                  <a:pt x="41806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4564484" y="5607921"/>
            <a:ext cx="418067" cy="0"/>
          </a:xfrm>
          <a:custGeom>
            <a:avLst/>
            <a:gdLst/>
            <a:ahLst/>
            <a:cxnLst/>
            <a:rect l="l" t="t" r="r" b="b"/>
            <a:pathLst>
              <a:path w="418067" h="0">
                <a:moveTo>
                  <a:pt x="0" y="0"/>
                </a:moveTo>
                <a:lnTo>
                  <a:pt x="41806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309602" y="4990075"/>
            <a:ext cx="1025525" cy="497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531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5"/>
              </a:spcBef>
            </a:pPr>
            <a:endParaRPr sz="1000"/>
          </a:p>
          <a:p>
            <a:pPr algn="r" marR="135255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85817" y="4687531"/>
            <a:ext cx="2063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24924" y="468753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43458" y="4687531"/>
            <a:ext cx="800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10421" y="4687531"/>
            <a:ext cx="2776220" cy="497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79195">
              <a:lnSpc>
                <a:spcPts val="1450"/>
              </a:lnSpc>
              <a:tabLst>
                <a:tab pos="1896110" algn="l"/>
                <a:tab pos="234315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215"/>
              </a:lnSpc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2</a:t>
            </a:r>
            <a:r>
              <a:rPr dirty="0" smtClean="0" baseline="-44061" sz="2175" spc="2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2</a:t>
            </a:r>
            <a:r>
              <a:rPr dirty="0" smtClean="0" baseline="-44061" sz="2175" spc="-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2</a:t>
            </a:r>
            <a:r>
              <a:rPr dirty="0" smtClean="0" baseline="-44061" sz="2175" spc="2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10669" y="4805356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43874" y="5616600"/>
            <a:ext cx="42290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883010" y="534509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912108" y="5616600"/>
            <a:ext cx="42290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985970" y="5616600"/>
            <a:ext cx="7372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10421" y="5353156"/>
            <a:ext cx="2872740" cy="387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33170">
              <a:lnSpc>
                <a:spcPts val="1455"/>
              </a:lnSpc>
              <a:tabLst>
                <a:tab pos="1797685" algn="l"/>
                <a:tab pos="245935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-16339" sz="1275" spc="30">
                <a:latin typeface="Times New Roman"/>
                <a:cs typeface="Times New Roman"/>
              </a:rPr>
              <a:t>2</a:t>
            </a:r>
            <a:r>
              <a:rPr dirty="0" smtClean="0" baseline="-16339" sz="1275" spc="30">
                <a:latin typeface="Times New Roman"/>
                <a:cs typeface="Times New Roman"/>
              </a:rPr>
              <a:t>  </a:t>
            </a:r>
            <a:r>
              <a:rPr dirty="0" smtClean="0" baseline="-16339" sz="1275" spc="-15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-16339" sz="1275" spc="30">
                <a:latin typeface="Times New Roman"/>
                <a:cs typeface="Times New Roman"/>
              </a:rPr>
              <a:t>2</a:t>
            </a:r>
            <a:r>
              <a:rPr dirty="0" smtClean="0" baseline="-16339" sz="1275" spc="30">
                <a:latin typeface="Times New Roman"/>
                <a:cs typeface="Times New Roman"/>
              </a:rPr>
              <a:t>  </a:t>
            </a:r>
            <a:r>
              <a:rPr dirty="0" smtClean="0" baseline="-16339" sz="1275" spc="-1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215"/>
              </a:lnSpc>
              <a:tabLst>
                <a:tab pos="1400810" algn="l"/>
                <a:tab pos="2080260" algn="l"/>
                <a:tab pos="2752090" algn="l"/>
              </a:tabLst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058265" y="5353156"/>
            <a:ext cx="833119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861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-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469206" y="5353156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634551" y="5616600"/>
            <a:ext cx="8128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0167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772594" y="5470843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10972" y="5929756"/>
            <a:ext cx="8064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6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Find: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37064" y="6416735"/>
            <a:ext cx="113538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225">
                <a:latin typeface="Symbol"/>
                <a:cs typeface="Symbol"/>
              </a:rPr>
              <a:t></a:t>
            </a:r>
            <a:r>
              <a:rPr dirty="0" smtClean="0" baseline="32763" sz="2925" spc="-15">
                <a:latin typeface="Times New Roman"/>
                <a:cs typeface="Times New Roman"/>
              </a:rPr>
              <a:t> </a:t>
            </a:r>
            <a:r>
              <a:rPr dirty="0" smtClean="0" baseline="32763" sz="2925" spc="-30">
                <a:latin typeface="Symbol"/>
                <a:cs typeface="Symbol"/>
              </a:rPr>
              <a:t>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2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25">
                <a:latin typeface="Times New Roman"/>
                <a:cs typeface="Times New Roman"/>
              </a:rPr>
              <a:t>s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57837" y="6248523"/>
            <a:ext cx="8280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  <a:tab pos="814705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dx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75447" y="6366207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40187" y="6826057"/>
            <a:ext cx="128651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n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/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011327" y="7534221"/>
            <a:ext cx="403821" cy="0"/>
          </a:xfrm>
          <a:custGeom>
            <a:avLst/>
            <a:gdLst/>
            <a:ahLst/>
            <a:cxnLst/>
            <a:rect l="l" t="t" r="r" b="b"/>
            <a:pathLst>
              <a:path w="403821" h="0">
                <a:moveTo>
                  <a:pt x="0" y="0"/>
                </a:moveTo>
                <a:lnTo>
                  <a:pt x="403821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395392" y="7534221"/>
            <a:ext cx="403427" cy="0"/>
          </a:xfrm>
          <a:custGeom>
            <a:avLst/>
            <a:gdLst/>
            <a:ahLst/>
            <a:cxnLst/>
            <a:rect l="l" t="t" r="r" b="b"/>
            <a:pathLst>
              <a:path w="403427" h="0">
                <a:moveTo>
                  <a:pt x="0" y="0"/>
                </a:moveTo>
                <a:lnTo>
                  <a:pt x="40342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2374806" y="7542759"/>
            <a:ext cx="41020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0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375910" y="7280127"/>
            <a:ext cx="4076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990741" y="7542759"/>
            <a:ext cx="41020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0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467836" y="7397201"/>
            <a:ext cx="8959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d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25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66774" y="7280127"/>
            <a:ext cx="2876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dt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11213" y="7397201"/>
            <a:ext cx="5689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957093" y="8153001"/>
            <a:ext cx="404359" cy="0"/>
          </a:xfrm>
          <a:custGeom>
            <a:avLst/>
            <a:gdLst/>
            <a:ahLst/>
            <a:cxnLst/>
            <a:rect l="l" t="t" r="r" b="b"/>
            <a:pathLst>
              <a:path w="404359" h="0">
                <a:moveTo>
                  <a:pt x="0" y="0"/>
                </a:moveTo>
                <a:lnTo>
                  <a:pt x="404359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823943" y="8153001"/>
            <a:ext cx="555210" cy="0"/>
          </a:xfrm>
          <a:custGeom>
            <a:avLst/>
            <a:gdLst/>
            <a:ahLst/>
            <a:cxnLst/>
            <a:rect l="l" t="t" r="r" b="b"/>
            <a:pathLst>
              <a:path w="555210" h="0">
                <a:moveTo>
                  <a:pt x="0" y="0"/>
                </a:moveTo>
                <a:lnTo>
                  <a:pt x="555210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3580415" y="8153001"/>
            <a:ext cx="1250608" cy="0"/>
          </a:xfrm>
          <a:custGeom>
            <a:avLst/>
            <a:gdLst/>
            <a:ahLst/>
            <a:cxnLst/>
            <a:rect l="l" t="t" r="r" b="b"/>
            <a:pathLst>
              <a:path w="1250608" h="0">
                <a:moveTo>
                  <a:pt x="0" y="0"/>
                </a:moveTo>
                <a:lnTo>
                  <a:pt x="125060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032602" y="8153001"/>
            <a:ext cx="424833" cy="0"/>
          </a:xfrm>
          <a:custGeom>
            <a:avLst/>
            <a:gdLst/>
            <a:ahLst/>
            <a:cxnLst/>
            <a:rect l="l" t="t" r="r" b="b"/>
            <a:pathLst>
              <a:path w="424833" h="0">
                <a:moveTo>
                  <a:pt x="0" y="0"/>
                </a:moveTo>
                <a:lnTo>
                  <a:pt x="424833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5022592" y="8161301"/>
            <a:ext cx="4108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027022" y="7898995"/>
            <a:ext cx="4171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878330" y="8161301"/>
            <a:ext cx="15157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16965" algn="l"/>
              </a:tabLst>
            </a:pP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823742" y="7898995"/>
            <a:ext cx="1993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6327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936481" y="8161301"/>
            <a:ext cx="4114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938459" y="7898995"/>
            <a:ext cx="4076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398909" y="8015923"/>
            <a:ext cx="3994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10421" y="8015923"/>
            <a:ext cx="15360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868797" y="8015923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416769" y="8015923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12810" y="8685147"/>
            <a:ext cx="282638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  <a:tabLst>
                <a:tab pos="1107440" algn="l"/>
              </a:tabLst>
            </a:pP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25">
                <a:latin typeface="Times New Roman"/>
                <a:cs typeface="Times New Roman"/>
              </a:rPr>
              <a:t>s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44">
                <a:latin typeface="Times New Roman"/>
                <a:cs typeface="Times New Roman"/>
              </a:rPr>
              <a:t> </a:t>
            </a:r>
            <a:r>
              <a:rPr dirty="0" smtClean="0" baseline="44061" sz="2175" spc="52">
                <a:latin typeface="Symbol"/>
                <a:cs typeface="Symbol"/>
              </a:rPr>
              <a:t></a:t>
            </a:r>
            <a:r>
              <a:rPr dirty="0" smtClean="0" baseline="44061" sz="2175" spc="-22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826330" y="8517509"/>
            <a:ext cx="16395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92530" algn="l"/>
                <a:tab pos="1626235" algn="l"/>
              </a:tabLst>
            </a:pP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-25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525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t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0" u="sng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21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-225" u="sng">
                <a:latin typeface="Times New Roman"/>
                <a:cs typeface="Times New Roman"/>
              </a:rPr>
              <a:t> </a:t>
            </a:r>
            <a:r>
              <a:rPr dirty="0" smtClean="0" sz="1450" spc="5" u="sng">
                <a:latin typeface="Times New Roman"/>
                <a:cs typeface="Times New Roman"/>
              </a:rPr>
              <a:t>dt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175" u="sng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-225" u="sng">
                <a:latin typeface="Times New Roman"/>
                <a:cs typeface="Times New Roman"/>
              </a:rPr>
              <a:t> </a:t>
            </a:r>
            <a:r>
              <a:rPr dirty="0" smtClean="0" sz="1450" spc="5" u="sng">
                <a:latin typeface="Times New Roman"/>
                <a:cs typeface="Times New Roman"/>
              </a:rPr>
              <a:t>dt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24056" y="8517509"/>
            <a:ext cx="965835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  <a:tab pos="794385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52">
                <a:latin typeface="Symbol"/>
                <a:cs typeface="Symbol"/>
              </a:rPr>
              <a:t></a:t>
            </a:r>
            <a:endParaRPr baseline="-34482" sz="2175">
              <a:latin typeface="Symbol"/>
              <a:cs typeface="Symbo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10423" y="8634857"/>
            <a:ext cx="19367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154999" y="850950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40461" y="9176712"/>
            <a:ext cx="49510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175">
                <a:latin typeface="Times New Roman"/>
                <a:cs typeface="Times New Roman"/>
              </a:rPr>
              <a:t>3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142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Symbol"/>
                <a:cs typeface="Symbol"/>
              </a:rPr>
              <a:t>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95">
                <a:latin typeface="Times New Roman"/>
                <a:cs typeface="Times New Roman"/>
              </a:rPr>
              <a:t>n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14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9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14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4989195" y="3063874"/>
            <a:ext cx="1942464" cy="1257934"/>
          </a:xfrm>
          <a:custGeom>
            <a:avLst/>
            <a:gdLst/>
            <a:ahLst/>
            <a:cxnLst/>
            <a:rect l="l" t="t" r="r" b="b"/>
            <a:pathLst>
              <a:path w="1942464" h="1257934">
                <a:moveTo>
                  <a:pt x="0" y="0"/>
                </a:moveTo>
                <a:lnTo>
                  <a:pt x="0" y="1257934"/>
                </a:lnTo>
                <a:lnTo>
                  <a:pt x="1942464" y="12579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4759833" y="3582542"/>
            <a:ext cx="755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5846698" y="3477259"/>
            <a:ext cx="24001" cy="13566"/>
          </a:xfrm>
          <a:custGeom>
            <a:avLst/>
            <a:gdLst/>
            <a:ahLst/>
            <a:cxnLst/>
            <a:rect l="l" t="t" r="r" b="b"/>
            <a:pathLst>
              <a:path w="24001" h="13566">
                <a:moveTo>
                  <a:pt x="0" y="13566"/>
                </a:moveTo>
                <a:lnTo>
                  <a:pt x="24001" y="0"/>
                </a:lnTo>
              </a:path>
            </a:pathLst>
          </a:custGeom>
          <a:ln w="77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870700" y="3480925"/>
            <a:ext cx="34672" cy="72595"/>
          </a:xfrm>
          <a:custGeom>
            <a:avLst/>
            <a:gdLst/>
            <a:ahLst/>
            <a:cxnLst/>
            <a:rect l="l" t="t" r="r" b="b"/>
            <a:pathLst>
              <a:path w="34672" h="72595">
                <a:moveTo>
                  <a:pt x="0" y="0"/>
                </a:moveTo>
                <a:lnTo>
                  <a:pt x="34672" y="72595"/>
                </a:lnTo>
              </a:path>
            </a:pathLst>
          </a:custGeom>
          <a:ln w="1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909562" y="3342701"/>
            <a:ext cx="457574" cy="210819"/>
          </a:xfrm>
          <a:custGeom>
            <a:avLst/>
            <a:gdLst/>
            <a:ahLst/>
            <a:cxnLst/>
            <a:rect l="l" t="t" r="r" b="b"/>
            <a:pathLst>
              <a:path w="457574" h="210819">
                <a:moveTo>
                  <a:pt x="0" y="210819"/>
                </a:moveTo>
                <a:lnTo>
                  <a:pt x="45720" y="0"/>
                </a:lnTo>
                <a:lnTo>
                  <a:pt x="457574" y="0"/>
                </a:lnTo>
              </a:path>
            </a:pathLst>
          </a:custGeom>
          <a:ln w="77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5933819" y="3358739"/>
            <a:ext cx="41783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974719" y="10058400"/>
            <a:ext cx="3937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798058" y="4367402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276333" y="4067100"/>
            <a:ext cx="360680" cy="248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35">
                <a:latin typeface="Times New Roman"/>
                <a:cs typeface="Times New Roman"/>
              </a:rPr>
              <a:t>x</a:t>
            </a:r>
            <a:r>
              <a:rPr dirty="0" smtClean="0" sz="1550" spc="-114">
                <a:latin typeface="Times New Roman"/>
                <a:cs typeface="Times New Roman"/>
              </a:rPr>
              <a:t> </a:t>
            </a:r>
            <a:r>
              <a:rPr dirty="0" smtClean="0" sz="1550" spc="20">
                <a:latin typeface="Times New Roman"/>
                <a:cs typeface="Times New Roman"/>
              </a:rPr>
              <a:t>/</a:t>
            </a:r>
            <a:r>
              <a:rPr dirty="0" smtClean="0" sz="1550" spc="-125">
                <a:latin typeface="Times New Roman"/>
                <a:cs typeface="Times New Roman"/>
              </a:rPr>
              <a:t> </a:t>
            </a:r>
            <a:r>
              <a:rPr dirty="0" smtClean="0" sz="1550" spc="35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421" y="484759"/>
            <a:ext cx="4692650" cy="4324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9530">
              <a:lnSpc>
                <a:spcPts val="1370"/>
              </a:lnSpc>
              <a:tabLst>
                <a:tab pos="808990" algn="l"/>
                <a:tab pos="2022475" algn="l"/>
                <a:tab pos="2664460" algn="l"/>
                <a:tab pos="3357879" algn="l"/>
                <a:tab pos="3869690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00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225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dt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	</a:t>
            </a:r>
            <a:r>
              <a:rPr dirty="0" smtClean="0" sz="1450" spc="110" u="sng">
                <a:latin typeface="Times New Roman"/>
                <a:cs typeface="Times New Roman"/>
              </a:rPr>
              <a:t>2</a:t>
            </a:r>
            <a:r>
              <a:rPr dirty="0" smtClean="0" sz="1450" spc="135" u="sng">
                <a:latin typeface="Symbol"/>
                <a:cs typeface="Symbol"/>
              </a:rPr>
              <a:t></a:t>
            </a:r>
            <a:r>
              <a:rPr dirty="0" smtClean="0" sz="1450" spc="105" u="sng">
                <a:latin typeface="Times New Roman"/>
                <a:cs typeface="Times New Roman"/>
              </a:rPr>
              <a:t>3</a:t>
            </a:r>
            <a:r>
              <a:rPr dirty="0" smtClean="0" sz="1450" spc="55" u="sng">
                <a:latin typeface="Times New Roman"/>
                <a:cs typeface="Times New Roman"/>
              </a:rPr>
              <a:t>s</a:t>
            </a:r>
            <a:r>
              <a:rPr dirty="0" smtClean="0" sz="1450" spc="-25" u="sng">
                <a:latin typeface="Times New Roman"/>
                <a:cs typeface="Times New Roman"/>
              </a:rPr>
              <a:t>e</a:t>
            </a:r>
            <a:r>
              <a:rPr dirty="0" smtClean="0" sz="1450" spc="35" u="sng">
                <a:latin typeface="Times New Roman"/>
                <a:cs typeface="Times New Roman"/>
              </a:rPr>
              <a:t>c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55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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d</a:t>
            </a:r>
            <a:r>
              <a:rPr dirty="0" smtClean="0" sz="1450" spc="45" u="sng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-3831" sz="2175" spc="104">
                <a:latin typeface="Symbol"/>
                <a:cs typeface="Symbol"/>
              </a:rPr>
              <a:t></a:t>
            </a:r>
            <a:r>
              <a:rPr dirty="0" smtClean="0" sz="1450" spc="-175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t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baseline="-3831" sz="2175" spc="44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  <a:p>
            <a:pPr algn="ctr">
              <a:lnSpc>
                <a:spcPts val="1445"/>
              </a:lnSpc>
              <a:tabLst>
                <a:tab pos="797560" algn="l"/>
                <a:tab pos="2122805" algn="l"/>
                <a:tab pos="2424430" algn="l"/>
                <a:tab pos="3060065" algn="l"/>
                <a:tab pos="3759200" algn="l"/>
                <a:tab pos="4441190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00">
                <a:latin typeface="Times New Roman"/>
                <a:cs typeface="Times New Roman"/>
              </a:rPr>
              <a:t>n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4250" y="679070"/>
            <a:ext cx="295275" cy="321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6819" sz="2175" spc="179">
                <a:latin typeface="Symbol"/>
                <a:cs typeface="Symbol"/>
              </a:rPr>
              <a:t></a:t>
            </a:r>
            <a:r>
              <a:rPr dirty="0" smtClean="0" baseline="-21072" sz="2175" spc="172">
                <a:latin typeface="Times New Roman"/>
                <a:cs typeface="Times New Roman"/>
              </a:rPr>
              <a:t>3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6819" sz="2175" spc="44">
                <a:latin typeface="Symbol"/>
                <a:cs typeface="Symbol"/>
              </a:rPr>
              <a:t></a:t>
            </a:r>
            <a:endParaRPr baseline="-26819" sz="2175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7955" y="747647"/>
            <a:ext cx="14579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54050" algn="l"/>
                <a:tab pos="134683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0990" y="747647"/>
            <a:ext cx="15544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7853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9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70">
                <a:latin typeface="Times New Roman"/>
                <a:cs typeface="Times New Roman"/>
              </a:rPr>
              <a:t>c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6278" y="47675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812" y="1072715"/>
            <a:ext cx="2505075" cy="495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3825">
              <a:lnSpc>
                <a:spcPts val="1920"/>
              </a:lnSpc>
              <a:tabLst>
                <a:tab pos="416559" algn="l"/>
                <a:tab pos="906144" algn="l"/>
                <a:tab pos="1120775" algn="l"/>
                <a:tab pos="1631950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-3831" sz="2175" spc="44">
                <a:latin typeface="Symbol"/>
                <a:cs typeface="Symbol"/>
              </a:rPr>
              <a:t></a:t>
            </a:r>
            <a:r>
              <a:rPr dirty="0" smtClean="0" baseline="-3831" sz="2175" spc="-300">
                <a:latin typeface="Times New Roman"/>
                <a:cs typeface="Times New Roman"/>
              </a:rPr>
              <a:t> </a:t>
            </a:r>
            <a:r>
              <a:rPr dirty="0" smtClean="0" sz="1450" spc="90" u="sng">
                <a:latin typeface="Times New Roman"/>
                <a:cs typeface="Times New Roman"/>
              </a:rPr>
              <a:t>t</a:t>
            </a:r>
            <a:r>
              <a:rPr dirty="0" smtClean="0" sz="1450" spc="-25" u="sng">
                <a:latin typeface="Times New Roman"/>
                <a:cs typeface="Times New Roman"/>
              </a:rPr>
              <a:t>a</a:t>
            </a:r>
            <a:r>
              <a:rPr dirty="0" smtClean="0" sz="1450" spc="35" u="sng">
                <a:latin typeface="Times New Roman"/>
                <a:cs typeface="Times New Roman"/>
              </a:rPr>
              <a:t>n</a:t>
            </a:r>
            <a:r>
              <a:rPr dirty="0" smtClean="0" sz="1950" spc="-165" u="sng">
                <a:latin typeface="Symbol"/>
                <a:cs typeface="Symbol"/>
              </a:rPr>
              <a:t>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-105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/</a:t>
            </a:r>
            <a:r>
              <a:rPr dirty="0" smtClean="0" sz="1450" spc="-114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950" spc="-120" u="sng">
                <a:latin typeface="Symbol"/>
                <a:cs typeface="Symbol"/>
              </a:rPr>
              <a:t></a:t>
            </a:r>
            <a:r>
              <a:rPr dirty="0" smtClean="0" baseline="-3831" sz="2175" spc="44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  <a:p>
            <a:pPr marL="12700">
              <a:lnSpc>
                <a:spcPts val="725"/>
              </a:lnSpc>
              <a:tabLst>
                <a:tab pos="1506220" algn="l"/>
              </a:tabLst>
            </a:pPr>
            <a:r>
              <a:rPr dirty="0" smtClean="0" baseline="-30303" sz="3300" spc="30">
                <a:latin typeface="Symbol"/>
                <a:cs typeface="Symbol"/>
              </a:rPr>
              <a:t></a:t>
            </a:r>
            <a:r>
              <a:rPr dirty="0" smtClean="0" baseline="-30303" sz="3300" spc="30">
                <a:latin typeface="Times New Roman"/>
                <a:cs typeface="Times New Roman"/>
              </a:rPr>
              <a:t>	</a:t>
            </a:r>
            <a:r>
              <a:rPr dirty="0" smtClean="0" sz="850" spc="-10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17489" y="1253156"/>
            <a:ext cx="364490" cy="398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2988" sz="2175" spc="-847">
                <a:latin typeface="Symbol"/>
                <a:cs typeface="Symbol"/>
              </a:rPr>
              <a:t></a:t>
            </a:r>
            <a:r>
              <a:rPr dirty="0" smtClean="0" baseline="-49808" sz="2175" spc="44">
                <a:latin typeface="Symbol"/>
                <a:cs typeface="Symbol"/>
              </a:rPr>
              <a:t></a:t>
            </a:r>
            <a:r>
              <a:rPr dirty="0" smtClean="0" baseline="-49808" sz="2175" spc="-9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5078" y="1398194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6900" y="1253156"/>
            <a:ext cx="5676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4325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167" y="1398194"/>
            <a:ext cx="11137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0266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32723" y="1329854"/>
            <a:ext cx="100965" cy="321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6819" sz="2175" spc="44">
                <a:latin typeface="Symbol"/>
                <a:cs typeface="Symbol"/>
              </a:rPr>
              <a:t></a:t>
            </a:r>
            <a:endParaRPr baseline="-26819" sz="2175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0423" y="1253156"/>
            <a:ext cx="19431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6763" y="1937270"/>
            <a:ext cx="1799589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225">
                <a:latin typeface="Symbol"/>
                <a:cs typeface="Symbol"/>
              </a:rPr>
              <a:t></a:t>
            </a:r>
            <a:r>
              <a:rPr dirty="0" smtClean="0" baseline="32763" sz="2925" spc="-225">
                <a:latin typeface="Times New Roman"/>
                <a:cs typeface="Times New Roman"/>
              </a:rPr>
              <a:t> </a:t>
            </a:r>
            <a:r>
              <a:rPr dirty="0" smtClean="0" baseline="32763" sz="2925" spc="-330">
                <a:latin typeface="Times New Roman"/>
                <a:cs typeface="Times New Roman"/>
              </a:rPr>
              <a:t> </a:t>
            </a:r>
            <a:r>
              <a:rPr dirty="0" smtClean="0" baseline="32763" sz="2925" spc="-37">
                <a:latin typeface="Symbol"/>
                <a:cs typeface="Symbol"/>
              </a:rPr>
              <a:t>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50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baseline="44061" sz="2175" spc="30">
                <a:latin typeface="Times New Roman"/>
                <a:cs typeface="Times New Roman"/>
              </a:rPr>
              <a:t>dx</a:t>
            </a:r>
            <a:endParaRPr baseline="44061" sz="2175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2891" y="1769062"/>
            <a:ext cx="12198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1340" algn="l"/>
                <a:tab pos="1206500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118" y="188641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88329" y="2640566"/>
            <a:ext cx="403468" cy="0"/>
          </a:xfrm>
          <a:custGeom>
            <a:avLst/>
            <a:gdLst/>
            <a:ahLst/>
            <a:cxnLst/>
            <a:rect l="l" t="t" r="r" b="b"/>
            <a:pathLst>
              <a:path w="403468" h="0">
                <a:moveTo>
                  <a:pt x="0" y="0"/>
                </a:moveTo>
                <a:lnTo>
                  <a:pt x="40346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473580" y="2640566"/>
            <a:ext cx="403943" cy="0"/>
          </a:xfrm>
          <a:custGeom>
            <a:avLst/>
            <a:gdLst/>
            <a:ahLst/>
            <a:cxnLst/>
            <a:rect l="l" t="t" r="r" b="b"/>
            <a:pathLst>
              <a:path w="403943" h="0">
                <a:moveTo>
                  <a:pt x="0" y="0"/>
                </a:moveTo>
                <a:lnTo>
                  <a:pt x="403943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923062" y="2640566"/>
            <a:ext cx="403468" cy="0"/>
          </a:xfrm>
          <a:custGeom>
            <a:avLst/>
            <a:gdLst/>
            <a:ahLst/>
            <a:cxnLst/>
            <a:rect l="l" t="t" r="r" b="b"/>
            <a:pathLst>
              <a:path w="403468" h="0">
                <a:moveTo>
                  <a:pt x="0" y="0"/>
                </a:moveTo>
                <a:lnTo>
                  <a:pt x="40346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0460" y="2439988"/>
            <a:ext cx="300228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2</a:t>
            </a:r>
            <a:r>
              <a:rPr dirty="0" smtClean="0" baseline="34482" sz="2175" spc="-337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30">
                <a:latin typeface="Times New Roman"/>
                <a:cs typeface="Times New Roman"/>
              </a:rPr>
              <a:t>t</a:t>
            </a:r>
            <a:r>
              <a:rPr dirty="0" smtClean="0" baseline="34482" sz="2175" spc="30">
                <a:latin typeface="Times New Roman"/>
                <a:cs typeface="Times New Roman"/>
              </a:rPr>
              <a:t> </a:t>
            </a:r>
            <a:r>
              <a:rPr dirty="0" smtClean="0" baseline="34482" sz="2175" spc="5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,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5038" y="3259401"/>
            <a:ext cx="404345" cy="0"/>
          </a:xfrm>
          <a:custGeom>
            <a:avLst/>
            <a:gdLst/>
            <a:ahLst/>
            <a:cxnLst/>
            <a:rect l="l" t="t" r="r" b="b"/>
            <a:pathLst>
              <a:path w="404345" h="0">
                <a:moveTo>
                  <a:pt x="0" y="0"/>
                </a:moveTo>
                <a:lnTo>
                  <a:pt x="40434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782802" y="3259401"/>
            <a:ext cx="404503" cy="0"/>
          </a:xfrm>
          <a:custGeom>
            <a:avLst/>
            <a:gdLst/>
            <a:ahLst/>
            <a:cxnLst/>
            <a:rect l="l" t="t" r="r" b="b"/>
            <a:pathLst>
              <a:path w="404503" h="0">
                <a:moveTo>
                  <a:pt x="0" y="0"/>
                </a:moveTo>
                <a:lnTo>
                  <a:pt x="40450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388924" y="3259401"/>
            <a:ext cx="1320017" cy="0"/>
          </a:xfrm>
          <a:custGeom>
            <a:avLst/>
            <a:gdLst/>
            <a:ahLst/>
            <a:cxnLst/>
            <a:rect l="l" t="t" r="r" b="b"/>
            <a:pathLst>
              <a:path w="1320017" h="0">
                <a:moveTo>
                  <a:pt x="0" y="0"/>
                </a:moveTo>
                <a:lnTo>
                  <a:pt x="132001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910560" y="3259401"/>
            <a:ext cx="647427" cy="0"/>
          </a:xfrm>
          <a:custGeom>
            <a:avLst/>
            <a:gdLst/>
            <a:ahLst/>
            <a:cxnLst/>
            <a:rect l="l" t="t" r="r" b="b"/>
            <a:pathLst>
              <a:path w="647427" h="0">
                <a:moveTo>
                  <a:pt x="0" y="0"/>
                </a:moveTo>
                <a:lnTo>
                  <a:pt x="64742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902450" y="2648866"/>
            <a:ext cx="654050" cy="590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66"/>
              </a:spcBef>
            </a:pPr>
            <a:endParaRPr sz="1000"/>
          </a:p>
          <a:p>
            <a:pPr marL="2032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28073" y="237850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67243" y="2648866"/>
            <a:ext cx="14966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97915" algn="l"/>
              </a:tabLst>
            </a:pP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91405" y="2503488"/>
            <a:ext cx="13474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,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baseline="34482" sz="2175" spc="232">
                <a:latin typeface="Times New Roman"/>
                <a:cs typeface="Times New Roman"/>
              </a:rPr>
              <a:t>1</a:t>
            </a:r>
            <a:r>
              <a:rPr dirty="0" smtClean="0" baseline="34482" sz="2175" spc="-37">
                <a:latin typeface="Symbol"/>
                <a:cs typeface="Symbol"/>
              </a:rPr>
              <a:t></a:t>
            </a:r>
            <a:r>
              <a:rPr dirty="0" smtClean="0" baseline="34482" sz="2175" spc="-135">
                <a:latin typeface="Times New Roman"/>
                <a:cs typeface="Times New Roman"/>
              </a:rPr>
              <a:t> </a:t>
            </a:r>
            <a:r>
              <a:rPr dirty="0" smtClean="0" baseline="34482" sz="2175" spc="30">
                <a:latin typeface="Times New Roman"/>
                <a:cs typeface="Times New Roman"/>
              </a:rPr>
              <a:t>t</a:t>
            </a:r>
            <a:endParaRPr baseline="34482" sz="2175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74010" y="2386559"/>
            <a:ext cx="2012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11647" y="3267940"/>
            <a:ext cx="4108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74425" y="3267940"/>
            <a:ext cx="20624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00075" algn="l"/>
                <a:tab pos="1663700" algn="l"/>
              </a:tabLst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95333" y="3005308"/>
            <a:ext cx="23996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1330" algn="l"/>
                <a:tab pos="108521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t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0421" y="3122381"/>
            <a:ext cx="17595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0">
                <a:latin typeface="Symbol"/>
                <a:cs typeface="Symbol"/>
              </a:rPr>
              <a:t>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46409" y="3122381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28146" y="3122381"/>
            <a:ext cx="7302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08965" algn="l"/>
              </a:tabLst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26659" y="3773168"/>
            <a:ext cx="3041015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14880" algn="l"/>
              </a:tabLst>
            </a:pP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t</a:t>
            </a:r>
            <a:r>
              <a:rPr dirty="0" smtClean="0" sz="2350" spc="-155">
                <a:latin typeface="Symbol"/>
                <a:cs typeface="Symbol"/>
              </a:rPr>
              <a:t>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4061" sz="2175" spc="67">
                <a:latin typeface="Symbol"/>
                <a:cs typeface="Symbol"/>
              </a:rPr>
              <a:t></a:t>
            </a:r>
            <a:r>
              <a:rPr dirty="0" smtClean="0" baseline="44061" sz="2175" spc="37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3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baseline="44061" sz="2175" spc="67">
                <a:latin typeface="Symbol"/>
                <a:cs typeface="Symbol"/>
              </a:rPr>
              <a:t></a:t>
            </a:r>
            <a:r>
              <a:rPr dirty="0" smtClean="0" baseline="44061" sz="2175" spc="37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3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0828" y="3792218"/>
            <a:ext cx="132080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50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41404" y="3623819"/>
            <a:ext cx="11245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54685" algn="l"/>
                <a:tab pos="1111250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7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-21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484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70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19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dt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5873" y="3623819"/>
            <a:ext cx="1607185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1340" algn="l"/>
                <a:tab pos="1205230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6398" sz="2175" spc="30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x</a:t>
            </a:r>
            <a:r>
              <a:rPr dirty="0" smtClean="0" baseline="-36398" sz="2175" spc="89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endParaRPr baseline="-36398" sz="2175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0420" y="3741546"/>
            <a:ext cx="19431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68673" y="3623819"/>
            <a:ext cx="1671955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44880" algn="l"/>
                <a:tab pos="1163955" algn="l"/>
                <a:tab pos="1477645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7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60" u="sng">
                <a:latin typeface="Times New Roman"/>
                <a:cs typeface="Times New Roman"/>
              </a:rPr>
              <a:t>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baseline="-36398" sz="2175" spc="30">
                <a:latin typeface="Times New Roman"/>
                <a:cs typeface="Times New Roman"/>
              </a:rPr>
              <a:t>d</a:t>
            </a:r>
            <a:r>
              <a:rPr dirty="0" smtClean="0" baseline="-36398" sz="2175" spc="30">
                <a:latin typeface="Times New Roman"/>
                <a:cs typeface="Times New Roman"/>
              </a:rPr>
              <a:t>t</a:t>
            </a:r>
            <a:r>
              <a:rPr dirty="0" smtClean="0" baseline="-36398" sz="2175" spc="30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6398" sz="2175" spc="15">
                <a:latin typeface="Times New Roman"/>
                <a:cs typeface="Times New Roman"/>
              </a:rPr>
              <a:t>dt</a:t>
            </a:r>
            <a:endParaRPr baseline="-36398" sz="2175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85348" y="361581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36150" y="4514460"/>
            <a:ext cx="534550" cy="0"/>
          </a:xfrm>
          <a:custGeom>
            <a:avLst/>
            <a:gdLst/>
            <a:ahLst/>
            <a:cxnLst/>
            <a:rect l="l" t="t" r="r" b="b"/>
            <a:pathLst>
              <a:path w="534550" h="0">
                <a:moveTo>
                  <a:pt x="0" y="0"/>
                </a:moveTo>
                <a:lnTo>
                  <a:pt x="534550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384905" y="4514460"/>
            <a:ext cx="162328" cy="0"/>
          </a:xfrm>
          <a:custGeom>
            <a:avLst/>
            <a:gdLst/>
            <a:ahLst/>
            <a:cxnLst/>
            <a:rect l="l" t="t" r="r" b="b"/>
            <a:pathLst>
              <a:path w="162328" h="0">
                <a:moveTo>
                  <a:pt x="0" y="0"/>
                </a:moveTo>
                <a:lnTo>
                  <a:pt x="16232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744539" y="4514460"/>
            <a:ext cx="330117" cy="0"/>
          </a:xfrm>
          <a:custGeom>
            <a:avLst/>
            <a:gdLst/>
            <a:ahLst/>
            <a:cxnLst/>
            <a:rect l="l" t="t" r="r" b="b"/>
            <a:pathLst>
              <a:path w="330117" h="0">
                <a:moveTo>
                  <a:pt x="0" y="0"/>
                </a:moveTo>
                <a:lnTo>
                  <a:pt x="33011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709067" y="5515792"/>
            <a:ext cx="1194392" cy="0"/>
          </a:xfrm>
          <a:custGeom>
            <a:avLst/>
            <a:gdLst/>
            <a:ahLst/>
            <a:cxnLst/>
            <a:rect l="l" t="t" r="r" b="b"/>
            <a:pathLst>
              <a:path w="1194392" h="0">
                <a:moveTo>
                  <a:pt x="0" y="0"/>
                </a:moveTo>
                <a:lnTo>
                  <a:pt x="1194392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456706" y="5515792"/>
            <a:ext cx="85494" cy="0"/>
          </a:xfrm>
          <a:custGeom>
            <a:avLst/>
            <a:gdLst/>
            <a:ahLst/>
            <a:cxnLst/>
            <a:rect l="l" t="t" r="r" b="b"/>
            <a:pathLst>
              <a:path w="85494" h="0">
                <a:moveTo>
                  <a:pt x="0" y="0"/>
                </a:moveTo>
                <a:lnTo>
                  <a:pt x="85494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034270" y="5515792"/>
            <a:ext cx="329787" cy="0"/>
          </a:xfrm>
          <a:custGeom>
            <a:avLst/>
            <a:gdLst/>
            <a:ahLst/>
            <a:cxnLst/>
            <a:rect l="l" t="t" r="r" b="b"/>
            <a:pathLst>
              <a:path w="329787" h="0">
                <a:moveTo>
                  <a:pt x="0" y="0"/>
                </a:moveTo>
                <a:lnTo>
                  <a:pt x="32978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918982" y="5403429"/>
            <a:ext cx="0" cy="225119"/>
          </a:xfrm>
          <a:custGeom>
            <a:avLst/>
            <a:gdLst/>
            <a:ahLst/>
            <a:cxnLst/>
            <a:rect l="l" t="t" r="r" b="b"/>
            <a:pathLst>
              <a:path w="0" h="225119">
                <a:moveTo>
                  <a:pt x="0" y="0"/>
                </a:moveTo>
                <a:lnTo>
                  <a:pt x="0" y="225119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011919" y="5403429"/>
            <a:ext cx="0" cy="225119"/>
          </a:xfrm>
          <a:custGeom>
            <a:avLst/>
            <a:gdLst/>
            <a:ahLst/>
            <a:cxnLst/>
            <a:rect l="l" t="t" r="r" b="b"/>
            <a:pathLst>
              <a:path w="0" h="225119">
                <a:moveTo>
                  <a:pt x="0" y="0"/>
                </a:moveTo>
                <a:lnTo>
                  <a:pt x="0" y="225119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370521" y="5403429"/>
            <a:ext cx="0" cy="225119"/>
          </a:xfrm>
          <a:custGeom>
            <a:avLst/>
            <a:gdLst/>
            <a:ahLst/>
            <a:cxnLst/>
            <a:rect l="l" t="t" r="r" b="b"/>
            <a:pathLst>
              <a:path w="0" h="225119">
                <a:moveTo>
                  <a:pt x="0" y="0"/>
                </a:moveTo>
                <a:lnTo>
                  <a:pt x="0" y="225119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708384" y="5403429"/>
            <a:ext cx="0" cy="225119"/>
          </a:xfrm>
          <a:custGeom>
            <a:avLst/>
            <a:gdLst/>
            <a:ahLst/>
            <a:cxnLst/>
            <a:rect l="l" t="t" r="r" b="b"/>
            <a:pathLst>
              <a:path w="0" h="225119">
                <a:moveTo>
                  <a:pt x="0" y="0"/>
                </a:moveTo>
                <a:lnTo>
                  <a:pt x="0" y="225119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376351" y="5515792"/>
            <a:ext cx="329787" cy="0"/>
          </a:xfrm>
          <a:custGeom>
            <a:avLst/>
            <a:gdLst/>
            <a:ahLst/>
            <a:cxnLst/>
            <a:rect l="l" t="t" r="r" b="b"/>
            <a:pathLst>
              <a:path w="329787" h="0">
                <a:moveTo>
                  <a:pt x="0" y="0"/>
                </a:moveTo>
                <a:lnTo>
                  <a:pt x="32978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5355294" y="5285745"/>
            <a:ext cx="0" cy="460114"/>
          </a:xfrm>
          <a:custGeom>
            <a:avLst/>
            <a:gdLst/>
            <a:ahLst/>
            <a:cxnLst/>
            <a:rect l="l" t="t" r="r" b="b"/>
            <a:pathLst>
              <a:path w="0" h="460114">
                <a:moveTo>
                  <a:pt x="0" y="0"/>
                </a:moveTo>
                <a:lnTo>
                  <a:pt x="0" y="460114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725138" y="5285745"/>
            <a:ext cx="0" cy="460114"/>
          </a:xfrm>
          <a:custGeom>
            <a:avLst/>
            <a:gdLst/>
            <a:ahLst/>
            <a:cxnLst/>
            <a:rect l="l" t="t" r="r" b="b"/>
            <a:pathLst>
              <a:path w="0" h="460114">
                <a:moveTo>
                  <a:pt x="0" y="0"/>
                </a:moveTo>
                <a:lnTo>
                  <a:pt x="0" y="460114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10420" y="4259703"/>
            <a:ext cx="5611495" cy="149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44500">
              <a:lnSpc>
                <a:spcPts val="1455"/>
              </a:lnSpc>
              <a:tabLst>
                <a:tab pos="986790" algn="l"/>
                <a:tab pos="143891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Times New Roman"/>
                <a:cs typeface="Times New Roman"/>
              </a:rPr>
              <a:t>B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mtClean="0" baseline="44061" sz="2175" spc="89">
                <a:latin typeface="MT Extra"/>
                <a:cs typeface="MT Extra"/>
              </a:rPr>
              <a:t></a:t>
            </a:r>
            <a:r>
              <a:rPr dirty="0" smtClean="0" baseline="44061" sz="2175" spc="17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05">
                <a:latin typeface="Times New Roman"/>
                <a:cs typeface="Times New Roman"/>
              </a:rPr>
              <a:t> </a:t>
            </a:r>
            <a:r>
              <a:rPr dirty="0" smtClean="0" baseline="44061" sz="2175" spc="52">
                <a:latin typeface="Symbol"/>
                <a:cs typeface="Symbol"/>
              </a:rPr>
              <a:t></a:t>
            </a:r>
            <a:r>
              <a:rPr dirty="0" smtClean="0" baseline="44061" sz="2175" spc="52">
                <a:latin typeface="Times New Roman"/>
                <a:cs typeface="Times New Roman"/>
              </a:rPr>
              <a:t> </a:t>
            </a:r>
            <a:r>
              <a:rPr dirty="0" smtClean="0" baseline="44061" sz="2175" spc="1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baseline="44061" sz="2175" spc="52">
                <a:latin typeface="Symbol"/>
                <a:cs typeface="Symbol"/>
              </a:rPr>
              <a:t></a:t>
            </a:r>
            <a:r>
              <a:rPr dirty="0" smtClean="0" baseline="44061" sz="2175" spc="15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0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8"/>
              </a:spcBef>
            </a:pPr>
            <a:endParaRPr sz="1200"/>
          </a:p>
          <a:p>
            <a:pPr marL="847725">
              <a:lnSpc>
                <a:spcPts val="1415"/>
              </a:lnSpc>
              <a:tabLst>
                <a:tab pos="2040889" algn="l"/>
                <a:tab pos="2740660" algn="l"/>
                <a:tab pos="510349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09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1</a:t>
            </a:r>
            <a:r>
              <a:rPr dirty="0" smtClean="0" baseline="-44061" sz="2175" spc="-315">
                <a:latin typeface="Times New Roman"/>
                <a:cs typeface="Times New Roman"/>
              </a:rPr>
              <a:t> </a:t>
            </a:r>
            <a:r>
              <a:rPr dirty="0" smtClean="0" baseline="-44061" sz="2175" spc="67">
                <a:latin typeface="Symbol"/>
                <a:cs typeface="Symbol"/>
              </a:rPr>
              <a:t></a:t>
            </a:r>
            <a:r>
              <a:rPr dirty="0" smtClean="0" baseline="-44061" sz="2175" spc="-142">
                <a:latin typeface="Times New Roman"/>
                <a:cs typeface="Times New Roman"/>
              </a:rPr>
              <a:t> </a:t>
            </a:r>
            <a:r>
              <a:rPr dirty="0" smtClean="0" baseline="-44061" sz="2175" spc="75">
                <a:latin typeface="Times New Roman"/>
                <a:cs typeface="Times New Roman"/>
              </a:rPr>
              <a:t>s</a:t>
            </a:r>
            <a:r>
              <a:rPr dirty="0" smtClean="0" baseline="-44061" sz="2175" spc="-60">
                <a:latin typeface="Times New Roman"/>
                <a:cs typeface="Times New Roman"/>
              </a:rPr>
              <a:t>i</a:t>
            </a:r>
            <a:r>
              <a:rPr dirty="0" smtClean="0" baseline="-44061" sz="2175" spc="60">
                <a:latin typeface="Times New Roman"/>
                <a:cs typeface="Times New Roman"/>
              </a:rPr>
              <a:t>n</a:t>
            </a:r>
            <a:r>
              <a:rPr dirty="0" smtClean="0" baseline="-44061" sz="2175" spc="-104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-30">
                <a:latin typeface="Times New Roman"/>
                <a:cs typeface="Times New Roman"/>
              </a:rPr>
              <a:t> </a:t>
            </a:r>
            <a:r>
              <a:rPr dirty="0" smtClean="0" baseline="-44061" sz="2175" spc="-37">
                <a:latin typeface="Symbol"/>
                <a:cs typeface="Symbol"/>
              </a:rPr>
              <a:t></a:t>
            </a:r>
            <a:r>
              <a:rPr dirty="0" smtClean="0" baseline="-44061" sz="2175" spc="-142">
                <a:latin typeface="Times New Roman"/>
                <a:cs typeface="Times New Roman"/>
              </a:rPr>
              <a:t> </a:t>
            </a:r>
            <a:r>
              <a:rPr dirty="0" smtClean="0" baseline="-44061" sz="2175" spc="-44">
                <a:latin typeface="Times New Roman"/>
                <a:cs typeface="Times New Roman"/>
              </a:rPr>
              <a:t>c</a:t>
            </a:r>
            <a:r>
              <a:rPr dirty="0" smtClean="0" baseline="-44061" sz="2175" spc="22">
                <a:latin typeface="Times New Roman"/>
                <a:cs typeface="Times New Roman"/>
              </a:rPr>
              <a:t>o</a:t>
            </a:r>
            <a:r>
              <a:rPr dirty="0" smtClean="0" baseline="-44061" sz="2175" spc="44">
                <a:latin typeface="Times New Roman"/>
                <a:cs typeface="Times New Roman"/>
              </a:rPr>
              <a:t>s</a:t>
            </a:r>
            <a:r>
              <a:rPr dirty="0" smtClean="0" baseline="-44061" sz="2175" spc="-120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232">
                <a:latin typeface="Times New Roman"/>
                <a:cs typeface="Times New Roman"/>
              </a:rPr>
              <a:t> </a:t>
            </a:r>
            <a:r>
              <a:rPr dirty="0" smtClean="0" baseline="-44061" sz="2175" spc="30">
                <a:latin typeface="Times New Roman"/>
                <a:cs typeface="Times New Roman"/>
              </a:rPr>
              <a:t>t</a:t>
            </a:r>
            <a:r>
              <a:rPr dirty="0" smtClean="0" baseline="-44061" sz="2175" spc="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232">
                <a:latin typeface="Times New Roman"/>
                <a:cs typeface="Times New Roman"/>
              </a:rPr>
              <a:t> </a:t>
            </a:r>
            <a:r>
              <a:rPr dirty="0" smtClean="0" baseline="-44061" sz="2175" spc="30">
                <a:latin typeface="Times New Roman"/>
                <a:cs typeface="Times New Roman"/>
              </a:rPr>
              <a:t>t</a:t>
            </a:r>
            <a:r>
              <a:rPr dirty="0" smtClean="0" baseline="-44061" sz="2175" spc="-7">
                <a:latin typeface="Times New Roman"/>
                <a:cs typeface="Times New Roman"/>
              </a:rPr>
              <a:t> </a:t>
            </a:r>
            <a:r>
              <a:rPr dirty="0" smtClean="0" baseline="-44061" sz="2175" spc="67">
                <a:latin typeface="Symbol"/>
                <a:cs typeface="Symbol"/>
              </a:rPr>
              <a:t></a:t>
            </a:r>
            <a:r>
              <a:rPr dirty="0" smtClean="0" baseline="-44061" sz="2175" spc="-322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1</a:t>
            </a:r>
            <a:r>
              <a:rPr dirty="0" smtClean="0" baseline="-44061" sz="2175" spc="-27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baseline="-44061" sz="2175" spc="30">
                <a:latin typeface="Times New Roman"/>
                <a:cs typeface="Times New Roman"/>
              </a:rPr>
              <a:t>t</a:t>
            </a:r>
            <a:r>
              <a:rPr dirty="0" smtClean="0" baseline="-44061" sz="2175" spc="-7">
                <a:latin typeface="Times New Roman"/>
                <a:cs typeface="Times New Roman"/>
              </a:rPr>
              <a:t> </a:t>
            </a:r>
            <a:r>
              <a:rPr dirty="0" smtClean="0" baseline="-44061" sz="2175" spc="67">
                <a:latin typeface="Symbol"/>
                <a:cs typeface="Symbol"/>
              </a:rPr>
              <a:t></a:t>
            </a:r>
            <a:r>
              <a:rPr dirty="0" smtClean="0" baseline="-44061" sz="2175" spc="-315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1</a:t>
            </a:r>
            <a:r>
              <a:rPr dirty="0" smtClean="0" baseline="-44061" sz="2175" spc="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09294" y="6164450"/>
            <a:ext cx="1194006" cy="0"/>
          </a:xfrm>
          <a:custGeom>
            <a:avLst/>
            <a:gdLst/>
            <a:ahLst/>
            <a:cxnLst/>
            <a:rect l="l" t="t" r="r" b="b"/>
            <a:pathLst>
              <a:path w="1194006" h="0">
                <a:moveTo>
                  <a:pt x="0" y="0"/>
                </a:moveTo>
                <a:lnTo>
                  <a:pt x="119400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2520632" y="6164450"/>
            <a:ext cx="945376" cy="0"/>
          </a:xfrm>
          <a:custGeom>
            <a:avLst/>
            <a:gdLst/>
            <a:ahLst/>
            <a:cxnLst/>
            <a:rect l="l" t="t" r="r" b="b"/>
            <a:pathLst>
              <a:path w="945376" h="0">
                <a:moveTo>
                  <a:pt x="0" y="0"/>
                </a:moveTo>
                <a:lnTo>
                  <a:pt x="94537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499774" y="5916410"/>
            <a:ext cx="0" cy="496071"/>
          </a:xfrm>
          <a:custGeom>
            <a:avLst/>
            <a:gdLst/>
            <a:ahLst/>
            <a:cxnLst/>
            <a:rect l="l" t="t" r="r" b="b"/>
            <a:pathLst>
              <a:path w="0" h="496071">
                <a:moveTo>
                  <a:pt x="0" y="0"/>
                </a:moveTo>
                <a:lnTo>
                  <a:pt x="0" y="496071"/>
                </a:lnTo>
              </a:path>
            </a:pathLst>
          </a:custGeom>
          <a:ln w="78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484970" y="5916410"/>
            <a:ext cx="0" cy="496071"/>
          </a:xfrm>
          <a:custGeom>
            <a:avLst/>
            <a:gdLst/>
            <a:ahLst/>
            <a:cxnLst/>
            <a:rect l="l" t="t" r="r" b="b"/>
            <a:pathLst>
              <a:path w="0" h="496071">
                <a:moveTo>
                  <a:pt x="0" y="0"/>
                </a:moveTo>
                <a:lnTo>
                  <a:pt x="0" y="496071"/>
                </a:lnTo>
              </a:path>
            </a:pathLst>
          </a:custGeom>
          <a:ln w="78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2646033" y="5846319"/>
            <a:ext cx="71818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0422" y="6078219"/>
            <a:ext cx="3371215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4061" sz="2175" spc="112">
                <a:latin typeface="Symbol"/>
                <a:cs typeface="Symbol"/>
              </a:rPr>
              <a:t>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50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25">
                <a:latin typeface="Times New Roman"/>
                <a:cs typeface="Times New Roman"/>
              </a:rPr>
              <a:t>s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baseline="44061" sz="2175" spc="22">
                <a:latin typeface="Times New Roman"/>
                <a:cs typeface="Times New Roman"/>
              </a:rPr>
              <a:t>d</a:t>
            </a:r>
            <a:r>
              <a:rPr dirty="0" smtClean="0" baseline="44061" sz="2175" spc="52">
                <a:latin typeface="Times New Roman"/>
                <a:cs typeface="Times New Roman"/>
              </a:rPr>
              <a:t>x</a:t>
            </a:r>
            <a:r>
              <a:rPr dirty="0" smtClean="0" baseline="44061" sz="2175" spc="89">
                <a:latin typeface="Times New Roman"/>
                <a:cs typeface="Times New Roman"/>
              </a:rPr>
              <a:t> </a:t>
            </a:r>
            <a:r>
              <a:rPr dirty="0" smtClean="0" baseline="44061" sz="2175" spc="52">
                <a:latin typeface="Symbol"/>
                <a:cs typeface="Symbol"/>
              </a:rPr>
              <a:t></a:t>
            </a:r>
            <a:r>
              <a:rPr dirty="0" smtClean="0" baseline="44061" sz="2175" spc="-22">
                <a:latin typeface="Times New Roman"/>
                <a:cs typeface="Times New Roman"/>
              </a:rPr>
              <a:t> </a:t>
            </a:r>
            <a:r>
              <a:rPr dirty="0" smtClean="0" baseline="44061" sz="2175" spc="-52">
                <a:latin typeface="Times New Roman"/>
                <a:cs typeface="Times New Roman"/>
              </a:rPr>
              <a:t>l</a:t>
            </a:r>
            <a:r>
              <a:rPr dirty="0" smtClean="0" baseline="44061" sz="2175" spc="52">
                <a:latin typeface="Times New Roman"/>
                <a:cs typeface="Times New Roman"/>
              </a:rPr>
              <a:t>n</a:t>
            </a:r>
            <a:r>
              <a:rPr dirty="0" smtClean="0" baseline="44061" sz="2175" spc="12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baseline="44061" sz="2175" spc="52">
                <a:latin typeface="Symbol"/>
                <a:cs typeface="Symbol"/>
              </a:rPr>
              <a:t></a:t>
            </a:r>
            <a:r>
              <a:rPr dirty="0" smtClean="0" baseline="44061" sz="2175" spc="-97">
                <a:latin typeface="Times New Roman"/>
                <a:cs typeface="Times New Roman"/>
              </a:rPr>
              <a:t> </a:t>
            </a:r>
            <a:r>
              <a:rPr dirty="0" smtClean="0" baseline="44061" sz="2175" spc="44">
                <a:latin typeface="Times New Roman"/>
                <a:cs typeface="Times New Roman"/>
              </a:rPr>
              <a:t>c</a:t>
            </a:r>
            <a:endParaRPr baseline="44061" sz="2175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45633" y="5909819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1452"/>
            <a:ext cx="2232660" cy="19157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Proble</a:t>
            </a:r>
            <a:r>
              <a:rPr dirty="0" smtClean="0" sz="1600" spc="-3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Q1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ings:</a:t>
            </a:r>
            <a:endParaRPr sz="14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  <a:spcBef>
                <a:spcPts val="380"/>
              </a:spcBef>
            </a:pPr>
            <a:r>
              <a:rPr dirty="0" smtClean="0" sz="1450" spc="-114">
                <a:latin typeface="Times New Roman"/>
                <a:cs typeface="Times New Roman"/>
              </a:rPr>
              <a:t>(</a:t>
            </a:r>
            <a:r>
              <a:rPr dirty="0" smtClean="0" sz="1450" spc="-10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)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397">
                <a:latin typeface="Times New Roman"/>
                <a:cs typeface="Times New Roman"/>
              </a:rPr>
              <a:t> </a:t>
            </a:r>
            <a:r>
              <a:rPr dirty="0" smtClean="0" sz="1450" spc="80" i="1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112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165" i="1">
                <a:latin typeface="Times New Roman"/>
                <a:cs typeface="Times New Roman"/>
              </a:rPr>
              <a:t> </a:t>
            </a: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1"/>
              </a:spcBef>
            </a:pPr>
            <a:endParaRPr sz="850"/>
          </a:p>
          <a:p>
            <a:pPr marL="38735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40">
                <a:latin typeface="Times New Roman"/>
                <a:cs typeface="Times New Roman"/>
              </a:rPr>
              <a:t> </a:t>
            </a:r>
            <a:r>
              <a:rPr dirty="0" smtClean="0" sz="1450" spc="80" i="1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baseline="42483" sz="1275" spc="30" i="1">
                <a:latin typeface="Times New Roman"/>
                <a:cs typeface="Times New Roman"/>
              </a:rPr>
              <a:t>x</a:t>
            </a:r>
            <a:r>
              <a:rPr dirty="0" smtClean="0" baseline="42483" sz="1275" spc="150" i="1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160" i="1">
                <a:latin typeface="Times New Roman"/>
                <a:cs typeface="Times New Roman"/>
              </a:rPr>
              <a:t> </a:t>
            </a: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2"/>
              </a:spcBef>
            </a:pPr>
            <a:endParaRPr sz="850"/>
          </a:p>
          <a:p>
            <a:pPr marL="38735">
              <a:lnSpc>
                <a:spcPct val="100000"/>
              </a:lnSpc>
            </a:pP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75">
                <a:latin typeface="Times New Roman"/>
                <a:cs typeface="Times New Roman"/>
              </a:rPr>
              <a:t>7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397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210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e</a:t>
            </a:r>
            <a:r>
              <a:rPr dirty="0" smtClean="0" sz="1450" spc="7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165" i="1">
                <a:latin typeface="Times New Roman"/>
                <a:cs typeface="Times New Roman"/>
              </a:rPr>
              <a:t> </a:t>
            </a: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5105" y="1053102"/>
            <a:ext cx="1214120" cy="857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735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05">
                <a:latin typeface="Times New Roman"/>
                <a:cs typeface="Times New Roman"/>
              </a:rPr>
              <a:t> </a:t>
            </a:r>
            <a:r>
              <a:rPr dirty="0" smtClean="0" sz="1450" spc="105" i="1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15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165" i="1">
                <a:latin typeface="Times New Roman"/>
                <a:cs typeface="Times New Roman"/>
              </a:rPr>
              <a:t> </a:t>
            </a: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1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30">
                <a:latin typeface="Times New Roman"/>
                <a:cs typeface="Times New Roman"/>
              </a:rPr>
              <a:t>5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Times New Roman"/>
                <a:cs typeface="Times New Roman"/>
              </a:rPr>
              <a:t> </a:t>
            </a:r>
            <a:r>
              <a:rPr dirty="0" smtClean="0" baseline="-13888" sz="3300" spc="292">
                <a:latin typeface="Symbol"/>
                <a:cs typeface="Symbol"/>
              </a:rPr>
              <a:t>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45">
                <a:latin typeface="Times New Roman"/>
                <a:cs typeface="Times New Roman"/>
              </a:rPr>
              <a:t>n</a:t>
            </a:r>
            <a:r>
              <a:rPr dirty="0" smtClean="0" baseline="42483" sz="1275" spc="-5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27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165" i="1">
                <a:latin typeface="Times New Roman"/>
                <a:cs typeface="Times New Roman"/>
              </a:rPr>
              <a:t> </a:t>
            </a: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17315" y="1053102"/>
            <a:ext cx="1085850" cy="857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225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39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185" i="1">
                <a:latin typeface="Times New Roman"/>
                <a:cs typeface="Times New Roman"/>
              </a:rPr>
              <a:t> </a:t>
            </a:r>
            <a:r>
              <a:rPr dirty="0" smtClean="0" sz="1450" spc="55" i="1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5</a:t>
            </a:r>
            <a:r>
              <a:rPr dirty="0" smtClean="0" baseline="42483" sz="1275" spc="-179">
                <a:latin typeface="Times New Roman"/>
                <a:cs typeface="Times New Roman"/>
              </a:rPr>
              <a:t> </a:t>
            </a:r>
            <a:r>
              <a:rPr dirty="0" smtClean="0" baseline="42483" sz="1275" spc="22" i="1">
                <a:latin typeface="Times New Roman"/>
                <a:cs typeface="Times New Roman"/>
              </a:rPr>
              <a:t>x</a:t>
            </a:r>
            <a:r>
              <a:rPr dirty="0" smtClean="0" baseline="42483" sz="1275" spc="22" i="1">
                <a:latin typeface="Times New Roman"/>
                <a:cs typeface="Times New Roman"/>
              </a:rPr>
              <a:t> </a:t>
            </a:r>
            <a:r>
              <a:rPr dirty="0" smtClean="0" baseline="42483" sz="1275" spc="-97" i="1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1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6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67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165" i="1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972" y="2437638"/>
            <a:ext cx="26993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Q2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valuate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8232" y="3011717"/>
            <a:ext cx="965073" cy="0"/>
          </a:xfrm>
          <a:custGeom>
            <a:avLst/>
            <a:gdLst/>
            <a:ahLst/>
            <a:cxnLst/>
            <a:rect l="l" t="t" r="r" b="b"/>
            <a:pathLst>
              <a:path w="965073" h="0">
                <a:moveTo>
                  <a:pt x="0" y="0"/>
                </a:moveTo>
                <a:lnTo>
                  <a:pt x="96507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36744" y="2925021"/>
            <a:ext cx="1346835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2763" sz="2925" spc="-225">
                <a:latin typeface="Symbol"/>
                <a:cs typeface="Symbol"/>
              </a:rPr>
              <a:t></a:t>
            </a:r>
            <a:r>
              <a:rPr dirty="0" smtClean="0" baseline="32763" sz="2925" spc="-15">
                <a:latin typeface="Times New Roman"/>
                <a:cs typeface="Times New Roman"/>
              </a:rPr>
              <a:t> </a:t>
            </a:r>
            <a:r>
              <a:rPr dirty="0" smtClean="0" baseline="32763" sz="2925" spc="-225">
                <a:latin typeface="Symbol"/>
                <a:cs typeface="Symbol"/>
              </a:rPr>
              <a:t></a:t>
            </a:r>
            <a:r>
              <a:rPr dirty="0" smtClean="0" baseline="32763" sz="2925" spc="-165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45">
                <a:latin typeface="Times New Roman"/>
                <a:cs typeface="Times New Roman"/>
              </a:rPr>
              <a:t> </a:t>
            </a:r>
            <a:r>
              <a:rPr dirty="0" smtClean="0" sz="1950" spc="-114">
                <a:latin typeface="Symbol"/>
                <a:cs typeface="Symbol"/>
              </a:rPr>
              <a:t>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5" i="1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05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Symbol"/>
                <a:cs typeface="Symbol"/>
              </a:rPr>
              <a:t>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5" i="1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4768" y="2757255"/>
            <a:ext cx="4946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5" i="1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5630" y="2874700"/>
            <a:ext cx="15125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2016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06493" y="3011338"/>
            <a:ext cx="1071270" cy="0"/>
          </a:xfrm>
          <a:custGeom>
            <a:avLst/>
            <a:gdLst/>
            <a:ahLst/>
            <a:cxnLst/>
            <a:rect l="l" t="t" r="r" b="b"/>
            <a:pathLst>
              <a:path w="1071270" h="0">
                <a:moveTo>
                  <a:pt x="0" y="0"/>
                </a:moveTo>
                <a:lnTo>
                  <a:pt x="107127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10091" y="2810821"/>
            <a:ext cx="249554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82135" y="2924640"/>
            <a:ext cx="1216025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45">
                <a:latin typeface="Times New Roman"/>
                <a:cs typeface="Times New Roman"/>
              </a:rPr>
              <a:t> </a:t>
            </a:r>
            <a:r>
              <a:rPr dirty="0" smtClean="0" sz="1950" spc="-114">
                <a:latin typeface="Symbol"/>
                <a:cs typeface="Symbol"/>
              </a:rPr>
              <a:t>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5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10">
                <a:latin typeface="Symbol"/>
                <a:cs typeface="Symbol"/>
              </a:rPr>
              <a:t>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98081" y="2874321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82050" y="275725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8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11849" y="3011717"/>
            <a:ext cx="654995" cy="0"/>
          </a:xfrm>
          <a:custGeom>
            <a:avLst/>
            <a:gdLst/>
            <a:ahLst/>
            <a:cxnLst/>
            <a:rect l="l" t="t" r="r" b="b"/>
            <a:pathLst>
              <a:path w="654995" h="0">
                <a:moveTo>
                  <a:pt x="0" y="0"/>
                </a:moveTo>
                <a:lnTo>
                  <a:pt x="65499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527214" y="2811200"/>
            <a:ext cx="23749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87575" y="2905971"/>
            <a:ext cx="807085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19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175" i="1">
                <a:latin typeface="Times New Roman"/>
                <a:cs typeface="Times New Roman"/>
              </a:rPr>
              <a:t> </a:t>
            </a:r>
            <a:r>
              <a:rPr dirty="0" smtClean="0" sz="2350" spc="-315">
                <a:latin typeface="Symbol"/>
                <a:cs typeface="Symbol"/>
              </a:rPr>
              <a:t></a:t>
            </a: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47147" y="2757255"/>
            <a:ext cx="3873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87026" y="2874700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3122" y="3675250"/>
            <a:ext cx="666745" cy="0"/>
          </a:xfrm>
          <a:custGeom>
            <a:avLst/>
            <a:gdLst/>
            <a:ahLst/>
            <a:cxnLst/>
            <a:rect l="l" t="t" r="r" b="b"/>
            <a:pathLst>
              <a:path w="666745" h="0">
                <a:moveTo>
                  <a:pt x="0" y="0"/>
                </a:moveTo>
                <a:lnTo>
                  <a:pt x="66674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36692" y="3599687"/>
            <a:ext cx="1049020" cy="336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5612" sz="2925" spc="-225">
                <a:latin typeface="Symbol"/>
                <a:cs typeface="Symbol"/>
              </a:rPr>
              <a:t></a:t>
            </a:r>
            <a:r>
              <a:rPr dirty="0" smtClean="0" baseline="35612" sz="2925" spc="-225">
                <a:latin typeface="Times New Roman"/>
                <a:cs typeface="Times New Roman"/>
              </a:rPr>
              <a:t> </a:t>
            </a:r>
            <a:r>
              <a:rPr dirty="0" smtClean="0" baseline="35612" sz="2925" spc="-322">
                <a:latin typeface="Times New Roman"/>
                <a:cs typeface="Times New Roman"/>
              </a:rPr>
              <a:t> </a:t>
            </a:r>
            <a:r>
              <a:rPr dirty="0" smtClean="0" baseline="35612" sz="2925" spc="-225">
                <a:latin typeface="Symbol"/>
                <a:cs typeface="Symbol"/>
              </a:rPr>
              <a:t></a:t>
            </a:r>
            <a:r>
              <a:rPr dirty="0" smtClean="0" baseline="35612" sz="2925" spc="-165">
                <a:latin typeface="Times New Roman"/>
                <a:cs typeface="Times New Roman"/>
              </a:rPr>
              <a:t> </a:t>
            </a:r>
            <a:r>
              <a:rPr dirty="0" smtClean="0" baseline="17676" sz="3300" spc="22">
                <a:latin typeface="Symbol"/>
                <a:cs typeface="Symbol"/>
              </a:rPr>
              <a:t></a:t>
            </a:r>
            <a:r>
              <a:rPr dirty="0" smtClean="0" baseline="17676" sz="3300" spc="-337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0" i="1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204">
                <a:latin typeface="Symbol"/>
                <a:cs typeface="Symbol"/>
              </a:rPr>
              <a:t></a:t>
            </a:r>
            <a:r>
              <a:rPr dirty="0" smtClean="0" baseline="49019" sz="1275" spc="22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3740" y="3420999"/>
            <a:ext cx="851535" cy="351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8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  </a:t>
            </a:r>
            <a:r>
              <a:rPr dirty="0" smtClean="0" sz="1450" spc="-14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baseline="-34482" sz="2175" spc="22" i="1">
                <a:latin typeface="Times New Roman"/>
                <a:cs typeface="Times New Roman"/>
              </a:rPr>
              <a:t>dx</a:t>
            </a:r>
            <a:endParaRPr baseline="-34482" sz="217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95204" y="3412993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6271" y="3538346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96170" y="3675250"/>
            <a:ext cx="670260" cy="0"/>
          </a:xfrm>
          <a:custGeom>
            <a:avLst/>
            <a:gdLst/>
            <a:ahLst/>
            <a:cxnLst/>
            <a:rect l="l" t="t" r="r" b="b"/>
            <a:pathLst>
              <a:path w="670260" h="0">
                <a:moveTo>
                  <a:pt x="0" y="0"/>
                </a:moveTo>
                <a:lnTo>
                  <a:pt x="67026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08747" y="3474846"/>
            <a:ext cx="24066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2158" y="3599687"/>
            <a:ext cx="780415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7676" sz="3300" spc="22">
                <a:latin typeface="Symbol"/>
                <a:cs typeface="Symbol"/>
              </a:rPr>
              <a:t></a:t>
            </a:r>
            <a:r>
              <a:rPr dirty="0" smtClean="0" baseline="17676" sz="3300" spc="-19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180" i="1">
                <a:latin typeface="Times New Roman"/>
                <a:cs typeface="Times New Roman"/>
              </a:rPr>
              <a:t> </a:t>
            </a:r>
            <a:r>
              <a:rPr dirty="0" smtClean="0" sz="1950" spc="-114">
                <a:latin typeface="Symbol"/>
                <a:cs typeface="Symbol"/>
              </a:rPr>
              <a:t>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0" i="1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200">
                <a:latin typeface="Symbol"/>
                <a:cs typeface="Symbol"/>
              </a:rPr>
              <a:t></a:t>
            </a:r>
            <a:r>
              <a:rPr dirty="0" smtClean="0" baseline="49019" sz="1275" spc="22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07336" y="3420999"/>
            <a:ext cx="46418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 </a:t>
            </a:r>
            <a:r>
              <a:rPr dirty="0" smtClean="0" sz="1450" spc="16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86666" y="3538346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00619" y="3412993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0972" y="4044314"/>
            <a:ext cx="26968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Q3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17919" y="4834284"/>
            <a:ext cx="24286" cy="13682"/>
          </a:xfrm>
          <a:custGeom>
            <a:avLst/>
            <a:gdLst/>
            <a:ahLst/>
            <a:cxnLst/>
            <a:rect l="l" t="t" r="r" b="b"/>
            <a:pathLst>
              <a:path w="24286" h="13682">
                <a:moveTo>
                  <a:pt x="0" y="13682"/>
                </a:moveTo>
                <a:lnTo>
                  <a:pt x="24286" y="0"/>
                </a:lnTo>
              </a:path>
            </a:pathLst>
          </a:custGeom>
          <a:ln w="76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842206" y="4838084"/>
            <a:ext cx="35245" cy="73738"/>
          </a:xfrm>
          <a:custGeom>
            <a:avLst/>
            <a:gdLst/>
            <a:ahLst/>
            <a:cxnLst/>
            <a:rect l="l" t="t" r="r" b="b"/>
            <a:pathLst>
              <a:path w="35245" h="73738">
                <a:moveTo>
                  <a:pt x="0" y="0"/>
                </a:moveTo>
                <a:lnTo>
                  <a:pt x="35245" y="73738"/>
                </a:lnTo>
              </a:path>
            </a:pathLst>
          </a:custGeom>
          <a:ln w="15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881371" y="4697458"/>
            <a:ext cx="46612" cy="214363"/>
          </a:xfrm>
          <a:custGeom>
            <a:avLst/>
            <a:gdLst/>
            <a:ahLst/>
            <a:cxnLst/>
            <a:rect l="l" t="t" r="r" b="b"/>
            <a:pathLst>
              <a:path w="46612" h="214363">
                <a:moveTo>
                  <a:pt x="0" y="214363"/>
                </a:moveTo>
                <a:lnTo>
                  <a:pt x="46612" y="0"/>
                </a:lnTo>
              </a:path>
            </a:pathLst>
          </a:custGeom>
          <a:ln w="78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927984" y="4697458"/>
            <a:ext cx="465672" cy="0"/>
          </a:xfrm>
          <a:custGeom>
            <a:avLst/>
            <a:gdLst/>
            <a:ahLst/>
            <a:cxnLst/>
            <a:rect l="l" t="t" r="r" b="b"/>
            <a:pathLst>
              <a:path w="465672" h="0">
                <a:moveTo>
                  <a:pt x="0" y="0"/>
                </a:moveTo>
                <a:lnTo>
                  <a:pt x="46567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97945" y="4671607"/>
            <a:ext cx="611389" cy="0"/>
          </a:xfrm>
          <a:custGeom>
            <a:avLst/>
            <a:gdLst/>
            <a:ahLst/>
            <a:cxnLst/>
            <a:rect l="l" t="t" r="r" b="b"/>
            <a:pathLst>
              <a:path w="611389" h="0">
                <a:moveTo>
                  <a:pt x="0" y="0"/>
                </a:moveTo>
                <a:lnTo>
                  <a:pt x="611389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37064" y="4439340"/>
            <a:ext cx="34226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21148" y="4717029"/>
            <a:ext cx="4584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9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29528" y="4534590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46483" y="4417145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070977" y="4833618"/>
            <a:ext cx="24286" cy="13715"/>
          </a:xfrm>
          <a:custGeom>
            <a:avLst/>
            <a:gdLst/>
            <a:ahLst/>
            <a:cxnLst/>
            <a:rect l="l" t="t" r="r" b="b"/>
            <a:pathLst>
              <a:path w="24286" h="13715">
                <a:moveTo>
                  <a:pt x="0" y="13715"/>
                </a:moveTo>
                <a:lnTo>
                  <a:pt x="24286" y="0"/>
                </a:lnTo>
              </a:path>
            </a:pathLst>
          </a:custGeom>
          <a:ln w="7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095263" y="4837808"/>
            <a:ext cx="35245" cy="73533"/>
          </a:xfrm>
          <a:custGeom>
            <a:avLst/>
            <a:gdLst/>
            <a:ahLst/>
            <a:cxnLst/>
            <a:rect l="l" t="t" r="r" b="b"/>
            <a:pathLst>
              <a:path w="35245" h="73533">
                <a:moveTo>
                  <a:pt x="0" y="0"/>
                </a:moveTo>
                <a:lnTo>
                  <a:pt x="35245" y="73533"/>
                </a:lnTo>
              </a:path>
            </a:pathLst>
          </a:custGeom>
          <a:ln w="155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134429" y="4696843"/>
            <a:ext cx="46612" cy="214498"/>
          </a:xfrm>
          <a:custGeom>
            <a:avLst/>
            <a:gdLst/>
            <a:ahLst/>
            <a:cxnLst/>
            <a:rect l="l" t="t" r="r" b="b"/>
            <a:pathLst>
              <a:path w="46612" h="214498">
                <a:moveTo>
                  <a:pt x="0" y="214498"/>
                </a:moveTo>
                <a:lnTo>
                  <a:pt x="46612" y="0"/>
                </a:lnTo>
              </a:path>
            </a:pathLst>
          </a:custGeom>
          <a:ln w="78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181041" y="4696843"/>
            <a:ext cx="432386" cy="0"/>
          </a:xfrm>
          <a:custGeom>
            <a:avLst/>
            <a:gdLst/>
            <a:ahLst/>
            <a:cxnLst/>
            <a:rect l="l" t="t" r="r" b="b"/>
            <a:pathLst>
              <a:path w="432386" h="0">
                <a:moveTo>
                  <a:pt x="0" y="0"/>
                </a:moveTo>
                <a:lnTo>
                  <a:pt x="43238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051002" y="4670930"/>
            <a:ext cx="578480" cy="0"/>
          </a:xfrm>
          <a:custGeom>
            <a:avLst/>
            <a:gdLst/>
            <a:ahLst/>
            <a:cxnLst/>
            <a:rect l="l" t="t" r="r" b="b"/>
            <a:pathLst>
              <a:path w="578480" h="0">
                <a:moveTo>
                  <a:pt x="0" y="0"/>
                </a:moveTo>
                <a:lnTo>
                  <a:pt x="57848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654484" y="4438777"/>
            <a:ext cx="37719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7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979224" y="4543774"/>
            <a:ext cx="24264" cy="13678"/>
          </a:xfrm>
          <a:custGeom>
            <a:avLst/>
            <a:gdLst/>
            <a:ahLst/>
            <a:cxnLst/>
            <a:rect l="l" t="t" r="r" b="b"/>
            <a:pathLst>
              <a:path w="24264" h="13678">
                <a:moveTo>
                  <a:pt x="0" y="13678"/>
                </a:moveTo>
                <a:lnTo>
                  <a:pt x="24264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6003488" y="4547570"/>
            <a:ext cx="35213" cy="73749"/>
          </a:xfrm>
          <a:custGeom>
            <a:avLst/>
            <a:gdLst/>
            <a:ahLst/>
            <a:cxnLst/>
            <a:rect l="l" t="t" r="r" b="b"/>
            <a:pathLst>
              <a:path w="35213" h="73749">
                <a:moveTo>
                  <a:pt x="0" y="0"/>
                </a:moveTo>
                <a:lnTo>
                  <a:pt x="35213" y="73749"/>
                </a:lnTo>
              </a:path>
            </a:pathLst>
          </a:custGeom>
          <a:ln w="159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6042619" y="4407296"/>
            <a:ext cx="46555" cy="214023"/>
          </a:xfrm>
          <a:custGeom>
            <a:avLst/>
            <a:gdLst/>
            <a:ahLst/>
            <a:cxnLst/>
            <a:rect l="l" t="t" r="r" b="b"/>
            <a:pathLst>
              <a:path w="46555" h="214023">
                <a:moveTo>
                  <a:pt x="0" y="214023"/>
                </a:moveTo>
                <a:lnTo>
                  <a:pt x="46555" y="0"/>
                </a:lnTo>
              </a:path>
            </a:pathLst>
          </a:custGeom>
          <a:ln w="7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6089174" y="4407296"/>
            <a:ext cx="468010" cy="0"/>
          </a:xfrm>
          <a:custGeom>
            <a:avLst/>
            <a:gdLst/>
            <a:ahLst/>
            <a:cxnLst/>
            <a:rect l="l" t="t" r="r" b="b"/>
            <a:pathLst>
              <a:path w="468010" h="0">
                <a:moveTo>
                  <a:pt x="0" y="0"/>
                </a:moveTo>
                <a:lnTo>
                  <a:pt x="468010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959267" y="4680617"/>
            <a:ext cx="613566" cy="0"/>
          </a:xfrm>
          <a:custGeom>
            <a:avLst/>
            <a:gdLst/>
            <a:ahLst/>
            <a:cxnLst/>
            <a:rect l="l" t="t" r="r" b="b"/>
            <a:pathLst>
              <a:path w="613566" h="0">
                <a:moveTo>
                  <a:pt x="0" y="0"/>
                </a:moveTo>
                <a:lnTo>
                  <a:pt x="613566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837334" y="5311704"/>
            <a:ext cx="24276" cy="13481"/>
          </a:xfrm>
          <a:custGeom>
            <a:avLst/>
            <a:gdLst/>
            <a:ahLst/>
            <a:cxnLst/>
            <a:rect l="l" t="t" r="r" b="b"/>
            <a:pathLst>
              <a:path w="24276" h="13481">
                <a:moveTo>
                  <a:pt x="0" y="13481"/>
                </a:moveTo>
                <a:lnTo>
                  <a:pt x="24276" y="0"/>
                </a:lnTo>
              </a:path>
            </a:pathLst>
          </a:custGeom>
          <a:ln w="7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861611" y="5315445"/>
            <a:ext cx="35231" cy="73437"/>
          </a:xfrm>
          <a:custGeom>
            <a:avLst/>
            <a:gdLst/>
            <a:ahLst/>
            <a:cxnLst/>
            <a:rect l="l" t="t" r="r" b="b"/>
            <a:pathLst>
              <a:path w="35231" h="73437">
                <a:moveTo>
                  <a:pt x="0" y="0"/>
                </a:moveTo>
                <a:lnTo>
                  <a:pt x="35231" y="73437"/>
                </a:lnTo>
              </a:path>
            </a:pathLst>
          </a:custGeom>
          <a:ln w="159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900760" y="5175336"/>
            <a:ext cx="46593" cy="213546"/>
          </a:xfrm>
          <a:custGeom>
            <a:avLst/>
            <a:gdLst/>
            <a:ahLst/>
            <a:cxnLst/>
            <a:rect l="l" t="t" r="r" b="b"/>
            <a:pathLst>
              <a:path w="46593" h="213546">
                <a:moveTo>
                  <a:pt x="0" y="213546"/>
                </a:moveTo>
                <a:lnTo>
                  <a:pt x="46593" y="0"/>
                </a:lnTo>
              </a:path>
            </a:pathLst>
          </a:custGeom>
          <a:ln w="7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947354" y="5175336"/>
            <a:ext cx="436520" cy="0"/>
          </a:xfrm>
          <a:custGeom>
            <a:avLst/>
            <a:gdLst/>
            <a:ahLst/>
            <a:cxnLst/>
            <a:rect l="l" t="t" r="r" b="b"/>
            <a:pathLst>
              <a:path w="436520" h="0">
                <a:moveTo>
                  <a:pt x="0" y="0"/>
                </a:moveTo>
                <a:lnTo>
                  <a:pt x="436520" y="0"/>
                </a:lnTo>
              </a:path>
            </a:pathLst>
          </a:custGeom>
          <a:ln w="74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007900" y="5304606"/>
            <a:ext cx="848303" cy="0"/>
          </a:xfrm>
          <a:custGeom>
            <a:avLst/>
            <a:gdLst/>
            <a:ahLst/>
            <a:cxnLst/>
            <a:rect l="l" t="t" r="r" b="b"/>
            <a:pathLst>
              <a:path w="848303" h="0">
                <a:moveTo>
                  <a:pt x="0" y="0"/>
                </a:moveTo>
                <a:lnTo>
                  <a:pt x="848303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159326" y="4716143"/>
            <a:ext cx="439420" cy="568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2"/>
              </a:spcBef>
            </a:pPr>
            <a:endParaRPr sz="850"/>
          </a:p>
          <a:p>
            <a:pPr algn="ctr" marL="10668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649300" y="4534027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47848" y="4416679"/>
            <a:ext cx="1117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44585" y="4408673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574826" y="4447975"/>
            <a:ext cx="36576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097213" y="4426148"/>
            <a:ext cx="701040" cy="351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  </a:t>
            </a:r>
            <a:r>
              <a:rPr dirty="0" smtClean="0" sz="1450" spc="-145" i="1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baseline="-34482" sz="2175" spc="22" i="1">
                <a:latin typeface="Times New Roman"/>
                <a:cs typeface="Times New Roman"/>
              </a:rPr>
              <a:t>dx</a:t>
            </a:r>
            <a:endParaRPr baseline="-34482" sz="2175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16170" y="4688807"/>
            <a:ext cx="1117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93880" y="4418336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7054" y="5098617"/>
            <a:ext cx="117157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01015" algn="l"/>
              </a:tabLst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44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620483" y="5052917"/>
            <a:ext cx="474345" cy="545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0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330">
                <a:latin typeface="Times New Roman"/>
                <a:cs typeface="Times New Roman"/>
              </a:rPr>
              <a:t> </a:t>
            </a:r>
            <a:r>
              <a:rPr dirty="0" smtClean="0" baseline="-33096" sz="3525" spc="-434">
                <a:latin typeface="Symbol"/>
                <a:cs typeface="Symbol"/>
              </a:rPr>
              <a:t></a:t>
            </a:r>
            <a:endParaRPr baseline="-33096" sz="3525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056412" y="5233479"/>
            <a:ext cx="635000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 i="1">
                <a:latin typeface="Times New Roman"/>
                <a:cs typeface="Times New Roman"/>
              </a:rPr>
              <a:t>a</a:t>
            </a:r>
            <a:r>
              <a:rPr dirty="0" smtClean="0" sz="1450" spc="35" i="1">
                <a:latin typeface="Times New Roman"/>
                <a:cs typeface="Times New Roman"/>
              </a:rPr>
              <a:t>  </a:t>
            </a:r>
            <a:r>
              <a:rPr dirty="0" smtClean="0" sz="1450" spc="-135" i="1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 </a:t>
            </a:r>
            <a:r>
              <a:rPr dirty="0" smtClean="0" sz="1450" spc="5" i="1">
                <a:latin typeface="Times New Roman"/>
                <a:cs typeface="Times New Roman"/>
              </a:rPr>
              <a:t> </a:t>
            </a:r>
            <a:r>
              <a:rPr dirty="0" smtClean="0" sz="2350" spc="-29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76080" y="5167217"/>
            <a:ext cx="2044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519023" y="5302338"/>
            <a:ext cx="32321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607" sz="1275" spc="22">
                <a:latin typeface="Times New Roman"/>
                <a:cs typeface="Times New Roman"/>
              </a:rPr>
              <a:t>2</a:t>
            </a:r>
            <a:r>
              <a:rPr dirty="0" smtClean="0" baseline="-19607" sz="1275" spc="22">
                <a:latin typeface="Times New Roman"/>
                <a:cs typeface="Times New Roman"/>
              </a:rPr>
              <a:t>  </a:t>
            </a:r>
            <a:r>
              <a:rPr dirty="0" smtClean="0" baseline="-19607" sz="1275" spc="-104">
                <a:latin typeface="Times New Roman"/>
                <a:cs typeface="Times New Roman"/>
              </a:rPr>
              <a:t> </a:t>
            </a:r>
            <a:r>
              <a:rPr dirty="0" smtClean="0" sz="850" spc="80">
                <a:latin typeface="Times New Roman"/>
                <a:cs typeface="Times New Roman"/>
              </a:rPr>
              <a:t>3</a:t>
            </a:r>
            <a:r>
              <a:rPr dirty="0" smtClean="0" sz="850" spc="5">
                <a:latin typeface="Times New Roman"/>
                <a:cs typeface="Times New Roman"/>
              </a:rPr>
              <a:t>/</a:t>
            </a:r>
            <a:r>
              <a:rPr dirty="0" smtClean="0" sz="850" spc="-90">
                <a:latin typeface="Times New Roman"/>
                <a:cs typeface="Times New Roman"/>
              </a:rPr>
              <a:t> 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165090" y="5339974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10972" y="5704204"/>
            <a:ext cx="27501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Q4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Calc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17947" y="6463535"/>
            <a:ext cx="23967" cy="13715"/>
          </a:xfrm>
          <a:custGeom>
            <a:avLst/>
            <a:gdLst/>
            <a:ahLst/>
            <a:cxnLst/>
            <a:rect l="l" t="t" r="r" b="b"/>
            <a:pathLst>
              <a:path w="23967" h="13715">
                <a:moveTo>
                  <a:pt x="0" y="13715"/>
                </a:moveTo>
                <a:lnTo>
                  <a:pt x="23967" y="0"/>
                </a:lnTo>
              </a:path>
            </a:pathLst>
          </a:custGeom>
          <a:ln w="7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841915" y="6467345"/>
            <a:ext cx="35353" cy="89917"/>
          </a:xfrm>
          <a:custGeom>
            <a:avLst/>
            <a:gdLst/>
            <a:ahLst/>
            <a:cxnLst/>
            <a:rect l="l" t="t" r="r" b="b"/>
            <a:pathLst>
              <a:path w="35353" h="89917">
                <a:moveTo>
                  <a:pt x="0" y="0"/>
                </a:moveTo>
                <a:lnTo>
                  <a:pt x="35353" y="89917"/>
                </a:lnTo>
              </a:path>
            </a:pathLst>
          </a:custGeom>
          <a:ln w="156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881200" y="6301992"/>
            <a:ext cx="46755" cy="255271"/>
          </a:xfrm>
          <a:custGeom>
            <a:avLst/>
            <a:gdLst/>
            <a:ahLst/>
            <a:cxnLst/>
            <a:rect l="l" t="t" r="r" b="b"/>
            <a:pathLst>
              <a:path w="46755" h="255271">
                <a:moveTo>
                  <a:pt x="0" y="255271"/>
                </a:moveTo>
                <a:lnTo>
                  <a:pt x="46755" y="0"/>
                </a:lnTo>
              </a:path>
            </a:pathLst>
          </a:custGeom>
          <a:ln w="78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927956" y="6301992"/>
            <a:ext cx="852106" cy="0"/>
          </a:xfrm>
          <a:custGeom>
            <a:avLst/>
            <a:gdLst/>
            <a:ahLst/>
            <a:cxnLst/>
            <a:rect l="l" t="t" r="r" b="b"/>
            <a:pathLst>
              <a:path w="852106" h="0">
                <a:moveTo>
                  <a:pt x="0" y="0"/>
                </a:moveTo>
                <a:lnTo>
                  <a:pt x="85210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97911" y="6275698"/>
            <a:ext cx="997862" cy="0"/>
          </a:xfrm>
          <a:custGeom>
            <a:avLst/>
            <a:gdLst/>
            <a:ahLst/>
            <a:cxnLst/>
            <a:rect l="l" t="t" r="r" b="b"/>
            <a:pathLst>
              <a:path w="997862" h="0">
                <a:moveTo>
                  <a:pt x="0" y="0"/>
                </a:moveTo>
                <a:lnTo>
                  <a:pt x="99786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36749" y="6043544"/>
            <a:ext cx="34226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36078" y="6320915"/>
            <a:ext cx="8578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816084" y="6138794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236616" y="6021827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566507" y="6311797"/>
            <a:ext cx="24304" cy="13855"/>
          </a:xfrm>
          <a:custGeom>
            <a:avLst/>
            <a:gdLst/>
            <a:ahLst/>
            <a:cxnLst/>
            <a:rect l="l" t="t" r="r" b="b"/>
            <a:pathLst>
              <a:path w="24304" h="13855">
                <a:moveTo>
                  <a:pt x="0" y="13855"/>
                </a:moveTo>
                <a:lnTo>
                  <a:pt x="24304" y="0"/>
                </a:lnTo>
              </a:path>
            </a:pathLst>
          </a:custGeom>
          <a:ln w="75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590811" y="6315912"/>
            <a:ext cx="35272" cy="89541"/>
          </a:xfrm>
          <a:custGeom>
            <a:avLst/>
            <a:gdLst/>
            <a:ahLst/>
            <a:cxnLst/>
            <a:rect l="l" t="t" r="r" b="b"/>
            <a:pathLst>
              <a:path w="35272" h="89541">
                <a:moveTo>
                  <a:pt x="0" y="0"/>
                </a:moveTo>
                <a:lnTo>
                  <a:pt x="35272" y="89541"/>
                </a:lnTo>
              </a:path>
            </a:pathLst>
          </a:custGeom>
          <a:ln w="155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630007" y="6150696"/>
            <a:ext cx="46648" cy="254757"/>
          </a:xfrm>
          <a:custGeom>
            <a:avLst/>
            <a:gdLst/>
            <a:ahLst/>
            <a:cxnLst/>
            <a:rect l="l" t="t" r="r" b="b"/>
            <a:pathLst>
              <a:path w="46648" h="254757">
                <a:moveTo>
                  <a:pt x="0" y="254757"/>
                </a:moveTo>
                <a:lnTo>
                  <a:pt x="46648" y="0"/>
                </a:lnTo>
              </a:path>
            </a:pathLst>
          </a:custGeom>
          <a:ln w="78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676655" y="6150696"/>
            <a:ext cx="589890" cy="0"/>
          </a:xfrm>
          <a:custGeom>
            <a:avLst/>
            <a:gdLst/>
            <a:ahLst/>
            <a:cxnLst/>
            <a:rect l="l" t="t" r="r" b="b"/>
            <a:pathLst>
              <a:path w="589890" h="0">
                <a:moveTo>
                  <a:pt x="0" y="0"/>
                </a:moveTo>
                <a:lnTo>
                  <a:pt x="589890" y="0"/>
                </a:lnTo>
              </a:path>
            </a:pathLst>
          </a:custGeom>
          <a:ln w="74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3166556" y="6105726"/>
            <a:ext cx="25082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438967" y="6141414"/>
            <a:ext cx="106680" cy="34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3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675707" y="6169226"/>
            <a:ext cx="8159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90" i="1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779054" y="6463916"/>
            <a:ext cx="24347" cy="13715"/>
          </a:xfrm>
          <a:custGeom>
            <a:avLst/>
            <a:gdLst/>
            <a:ahLst/>
            <a:cxnLst/>
            <a:rect l="l" t="t" r="r" b="b"/>
            <a:pathLst>
              <a:path w="24347" h="13715">
                <a:moveTo>
                  <a:pt x="0" y="13715"/>
                </a:moveTo>
                <a:lnTo>
                  <a:pt x="24347" y="0"/>
                </a:lnTo>
              </a:path>
            </a:pathLst>
          </a:custGeom>
          <a:ln w="7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5803401" y="6467726"/>
            <a:ext cx="35334" cy="89917"/>
          </a:xfrm>
          <a:custGeom>
            <a:avLst/>
            <a:gdLst/>
            <a:ahLst/>
            <a:cxnLst/>
            <a:rect l="l" t="t" r="r" b="b"/>
            <a:pathLst>
              <a:path w="35334" h="89917">
                <a:moveTo>
                  <a:pt x="0" y="0"/>
                </a:moveTo>
                <a:lnTo>
                  <a:pt x="35334" y="89917"/>
                </a:lnTo>
              </a:path>
            </a:pathLst>
          </a:custGeom>
          <a:ln w="15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842665" y="6301992"/>
            <a:ext cx="46337" cy="255652"/>
          </a:xfrm>
          <a:custGeom>
            <a:avLst/>
            <a:gdLst/>
            <a:ahLst/>
            <a:cxnLst/>
            <a:rect l="l" t="t" r="r" b="b"/>
            <a:pathLst>
              <a:path w="46337" h="255652">
                <a:moveTo>
                  <a:pt x="0" y="255652"/>
                </a:moveTo>
                <a:lnTo>
                  <a:pt x="46337" y="0"/>
                </a:lnTo>
              </a:path>
            </a:pathLst>
          </a:custGeom>
          <a:ln w="78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889003" y="6301992"/>
            <a:ext cx="860664" cy="0"/>
          </a:xfrm>
          <a:custGeom>
            <a:avLst/>
            <a:gdLst/>
            <a:ahLst/>
            <a:cxnLst/>
            <a:rect l="l" t="t" r="r" b="b"/>
            <a:pathLst>
              <a:path w="860664" h="0">
                <a:moveTo>
                  <a:pt x="0" y="0"/>
                </a:moveTo>
                <a:lnTo>
                  <a:pt x="86066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759422" y="6276078"/>
            <a:ext cx="1005963" cy="0"/>
          </a:xfrm>
          <a:custGeom>
            <a:avLst/>
            <a:gdLst/>
            <a:ahLst/>
            <a:cxnLst/>
            <a:rect l="l" t="t" r="r" b="b"/>
            <a:pathLst>
              <a:path w="1005963" h="0">
                <a:moveTo>
                  <a:pt x="0" y="0"/>
                </a:moveTo>
                <a:lnTo>
                  <a:pt x="100596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5374495" y="6043925"/>
            <a:ext cx="36639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897114" y="6178037"/>
            <a:ext cx="1093470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888365">
              <a:lnSpc>
                <a:spcPts val="143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r>
              <a:rPr dirty="0" smtClean="0" sz="1450" spc="-5" i="1">
                <a:latin typeface="Times New Roman"/>
                <a:cs typeface="Times New Roman"/>
              </a:rPr>
              <a:t> </a:t>
            </a: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0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201795" y="6021827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10972" y="6691756"/>
            <a:ext cx="26695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Q5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98227" y="7273807"/>
            <a:ext cx="709134" cy="0"/>
          </a:xfrm>
          <a:custGeom>
            <a:avLst/>
            <a:gdLst/>
            <a:ahLst/>
            <a:cxnLst/>
            <a:rect l="l" t="t" r="r" b="b"/>
            <a:pathLst>
              <a:path w="709134" h="0">
                <a:moveTo>
                  <a:pt x="0" y="0"/>
                </a:moveTo>
                <a:lnTo>
                  <a:pt x="709134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37030" y="7186694"/>
            <a:ext cx="107378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525">
                <a:latin typeface="Symbol"/>
                <a:cs typeface="Symbol"/>
              </a:rPr>
              <a:t></a:t>
            </a:r>
            <a:r>
              <a:rPr dirty="0" smtClean="0" baseline="44061" sz="2175" spc="-82">
                <a:latin typeface="Times New Roman"/>
                <a:cs typeface="Times New Roman"/>
              </a:rPr>
              <a:t>1</a:t>
            </a:r>
            <a:r>
              <a:rPr dirty="0" smtClean="0" baseline="32763" sz="2925" spc="-225">
                <a:latin typeface="Symbol"/>
                <a:cs typeface="Symbol"/>
              </a:rPr>
              <a:t></a:t>
            </a:r>
            <a:r>
              <a:rPr dirty="0" smtClean="0" baseline="32763" sz="2925" spc="-165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0">
                <a:latin typeface="Times New Roman"/>
                <a:cs typeface="Times New Roman"/>
              </a:rPr>
              <a:t>n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050720" y="7019620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005101" y="7265280"/>
            <a:ext cx="1195076" cy="0"/>
          </a:xfrm>
          <a:custGeom>
            <a:avLst/>
            <a:gdLst/>
            <a:ahLst/>
            <a:cxnLst/>
            <a:rect l="l" t="t" r="r" b="b"/>
            <a:pathLst>
              <a:path w="1195076" h="0">
                <a:moveTo>
                  <a:pt x="0" y="0"/>
                </a:moveTo>
                <a:lnTo>
                  <a:pt x="119507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3608551" y="7178356"/>
            <a:ext cx="159448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277">
                <a:latin typeface="Symbol"/>
                <a:cs typeface="Symbol"/>
              </a:rPr>
              <a:t></a:t>
            </a:r>
            <a:r>
              <a:rPr dirty="0" smtClean="0" baseline="44061" sz="2175" spc="89">
                <a:latin typeface="Times New Roman"/>
                <a:cs typeface="Times New Roman"/>
              </a:rPr>
              <a:t>2</a:t>
            </a:r>
            <a:r>
              <a:rPr dirty="0" smtClean="0" baseline="32763" sz="2925" spc="-225">
                <a:latin typeface="Symbol"/>
                <a:cs typeface="Symbol"/>
              </a:rPr>
              <a:t></a:t>
            </a:r>
            <a:r>
              <a:rPr dirty="0" smtClean="0" baseline="32763" sz="2925" spc="-165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25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5" i="1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500687" y="7010902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10972" y="7632445"/>
            <a:ext cx="27012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u="heavy">
                <a:latin typeface="Times New Roman"/>
                <a:cs typeface="Times New Roman"/>
              </a:rPr>
              <a:t>Q</a:t>
            </a:r>
            <a:r>
              <a:rPr dirty="0" smtClean="0" sz="1400" spc="5" b="1" u="heavy">
                <a:latin typeface="Times New Roman"/>
                <a:cs typeface="Times New Roman"/>
              </a:rPr>
              <a:t>6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valuate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98043" y="8215843"/>
            <a:ext cx="602595" cy="0"/>
          </a:xfrm>
          <a:custGeom>
            <a:avLst/>
            <a:gdLst/>
            <a:ahLst/>
            <a:cxnLst/>
            <a:rect l="l" t="t" r="r" b="b"/>
            <a:pathLst>
              <a:path w="602595" h="0">
                <a:moveTo>
                  <a:pt x="0" y="0"/>
                </a:moveTo>
                <a:lnTo>
                  <a:pt x="602595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436991" y="8128979"/>
            <a:ext cx="966469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525">
                <a:latin typeface="Symbol"/>
                <a:cs typeface="Symbol"/>
              </a:rPr>
              <a:t></a:t>
            </a:r>
            <a:r>
              <a:rPr dirty="0" smtClean="0" baseline="44061" sz="2175" spc="-75">
                <a:latin typeface="Times New Roman"/>
                <a:cs typeface="Times New Roman"/>
              </a:rPr>
              <a:t>1</a:t>
            </a:r>
            <a:r>
              <a:rPr dirty="0" smtClean="0" baseline="32763" sz="2925" spc="-225">
                <a:latin typeface="Symbol"/>
                <a:cs typeface="Symbol"/>
              </a:rPr>
              <a:t></a:t>
            </a:r>
            <a:r>
              <a:rPr dirty="0" smtClean="0" baseline="32763" sz="2925" spc="-165">
                <a:latin typeface="Times New Roman"/>
                <a:cs typeface="Times New Roman"/>
              </a:rPr>
              <a:t> </a:t>
            </a:r>
            <a:r>
              <a:rPr dirty="0" smtClean="0" baseline="15151" sz="3300" spc="307">
                <a:latin typeface="Symbol"/>
                <a:cs typeface="Symbol"/>
              </a:rPr>
              <a:t>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97005" y="7961564"/>
            <a:ext cx="2057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982660" y="8207288"/>
            <a:ext cx="1246630" cy="0"/>
          </a:xfrm>
          <a:custGeom>
            <a:avLst/>
            <a:gdLst/>
            <a:ahLst/>
            <a:cxnLst/>
            <a:rect l="l" t="t" r="r" b="b"/>
            <a:pathLst>
              <a:path w="1246630" h="0">
                <a:moveTo>
                  <a:pt x="0" y="0"/>
                </a:moveTo>
                <a:lnTo>
                  <a:pt x="124663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3585716" y="8120591"/>
            <a:ext cx="164655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277">
                <a:latin typeface="Symbol"/>
                <a:cs typeface="Symbol"/>
              </a:rPr>
              <a:t></a:t>
            </a:r>
            <a:r>
              <a:rPr dirty="0" smtClean="0" baseline="44061" sz="2175" spc="89">
                <a:latin typeface="Times New Roman"/>
                <a:cs typeface="Times New Roman"/>
              </a:rPr>
              <a:t>2</a:t>
            </a:r>
            <a:r>
              <a:rPr dirty="0" smtClean="0" baseline="32763" sz="2925" spc="-225">
                <a:latin typeface="Symbol"/>
                <a:cs typeface="Symbol"/>
              </a:rPr>
              <a:t></a:t>
            </a:r>
            <a:r>
              <a:rPr dirty="0" smtClean="0" baseline="32763" sz="2925" spc="-165">
                <a:latin typeface="Times New Roman"/>
                <a:cs typeface="Times New Roman"/>
              </a:rPr>
              <a:t> </a:t>
            </a:r>
            <a:r>
              <a:rPr dirty="0" smtClean="0" baseline="15151" sz="3300" spc="307">
                <a:latin typeface="Symbol"/>
                <a:cs typeface="Symbol"/>
              </a:rPr>
              <a:t>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8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25">
                <a:latin typeface="Times New Roman"/>
                <a:cs typeface="Times New Roman"/>
              </a:rPr>
              <a:t>s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503915" y="7952826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4176" y="738741"/>
            <a:ext cx="215070" cy="0"/>
          </a:xfrm>
          <a:custGeom>
            <a:avLst/>
            <a:gdLst/>
            <a:ahLst/>
            <a:cxnLst/>
            <a:rect l="l" t="t" r="r" b="b"/>
            <a:pathLst>
              <a:path w="215070" h="0">
                <a:moveTo>
                  <a:pt x="0" y="0"/>
                </a:moveTo>
                <a:lnTo>
                  <a:pt x="215070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431145" y="738741"/>
            <a:ext cx="215086" cy="0"/>
          </a:xfrm>
          <a:custGeom>
            <a:avLst/>
            <a:gdLst/>
            <a:ahLst/>
            <a:cxnLst/>
            <a:rect l="l" t="t" r="r" b="b"/>
            <a:pathLst>
              <a:path w="215086" h="0">
                <a:moveTo>
                  <a:pt x="0" y="0"/>
                </a:moveTo>
                <a:lnTo>
                  <a:pt x="21508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685798" y="738741"/>
            <a:ext cx="126930" cy="0"/>
          </a:xfrm>
          <a:custGeom>
            <a:avLst/>
            <a:gdLst/>
            <a:ahLst/>
            <a:cxnLst/>
            <a:rect l="l" t="t" r="r" b="b"/>
            <a:pathLst>
              <a:path w="126930" h="0">
                <a:moveTo>
                  <a:pt x="0" y="0"/>
                </a:moveTo>
                <a:lnTo>
                  <a:pt x="126930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49866" y="738741"/>
            <a:ext cx="528298" cy="0"/>
          </a:xfrm>
          <a:custGeom>
            <a:avLst/>
            <a:gdLst/>
            <a:ahLst/>
            <a:cxnLst/>
            <a:rect l="l" t="t" r="r" b="b"/>
            <a:pathLst>
              <a:path w="528298" h="0">
                <a:moveTo>
                  <a:pt x="0" y="0"/>
                </a:moveTo>
                <a:lnTo>
                  <a:pt x="52829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086945" y="738741"/>
            <a:ext cx="126456" cy="0"/>
          </a:xfrm>
          <a:custGeom>
            <a:avLst/>
            <a:gdLst/>
            <a:ahLst/>
            <a:cxnLst/>
            <a:rect l="l" t="t" r="r" b="b"/>
            <a:pathLst>
              <a:path w="126456" h="0">
                <a:moveTo>
                  <a:pt x="0" y="0"/>
                </a:moveTo>
                <a:lnTo>
                  <a:pt x="12645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630913" y="738741"/>
            <a:ext cx="528615" cy="0"/>
          </a:xfrm>
          <a:custGeom>
            <a:avLst/>
            <a:gdLst/>
            <a:ahLst/>
            <a:cxnLst/>
            <a:rect l="l" t="t" r="r" b="b"/>
            <a:pathLst>
              <a:path w="528615" h="0">
                <a:moveTo>
                  <a:pt x="0" y="0"/>
                </a:moveTo>
                <a:lnTo>
                  <a:pt x="528615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353248" y="738741"/>
            <a:ext cx="215086" cy="0"/>
          </a:xfrm>
          <a:custGeom>
            <a:avLst/>
            <a:gdLst/>
            <a:ahLst/>
            <a:cxnLst/>
            <a:rect l="l" t="t" r="r" b="b"/>
            <a:pathLst>
              <a:path w="215086" h="0">
                <a:moveTo>
                  <a:pt x="0" y="0"/>
                </a:moveTo>
                <a:lnTo>
                  <a:pt x="21508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601848" y="601663"/>
            <a:ext cx="2571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03380" y="74742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9661" y="388726"/>
            <a:ext cx="2010410" cy="528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</a:t>
            </a:r>
            <a:r>
              <a:rPr dirty="0" smtClean="0" baseline="-36398" sz="2175" spc="-82">
                <a:latin typeface="Times New Roman"/>
                <a:cs typeface="Times New Roman"/>
              </a:rPr>
              <a:t> </a:t>
            </a:r>
            <a:r>
              <a:rPr dirty="0" smtClean="0" baseline="-36616" sz="3300" spc="44">
                <a:latin typeface="Symbol"/>
                <a:cs typeface="Symbol"/>
              </a:rPr>
              <a:t></a:t>
            </a:r>
            <a:r>
              <a:rPr dirty="0" smtClean="0" baseline="-36616" sz="3300" spc="-23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x</a:t>
            </a:r>
            <a:r>
              <a:rPr dirty="0" smtClean="0" baseline="-36398" sz="2175" spc="82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-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</a:t>
            </a:r>
            <a:r>
              <a:rPr dirty="0" smtClean="0" baseline="-36398" sz="2175" spc="10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92762" y="747421"/>
            <a:ext cx="8686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5692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56683" y="74742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420" y="483976"/>
            <a:ext cx="2966085" cy="433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99515">
              <a:lnSpc>
                <a:spcPts val="1415"/>
              </a:lnSpc>
              <a:tabLst>
                <a:tab pos="2036445" algn="l"/>
                <a:tab pos="2291080" algn="l"/>
                <a:tab pos="285496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  <a:tabLst>
                <a:tab pos="1431925" algn="l"/>
                <a:tab pos="2435225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2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44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81278" y="747421"/>
            <a:ext cx="3314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44340" y="74742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69852" y="47591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47517" y="47591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66470" y="47591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47750" y="47591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10750" y="47591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13967" y="1774073"/>
            <a:ext cx="215956" cy="0"/>
          </a:xfrm>
          <a:custGeom>
            <a:avLst/>
            <a:gdLst/>
            <a:ahLst/>
            <a:cxnLst/>
            <a:rect l="l" t="t" r="r" b="b"/>
            <a:pathLst>
              <a:path w="215956" h="0">
                <a:moveTo>
                  <a:pt x="0" y="0"/>
                </a:moveTo>
                <a:lnTo>
                  <a:pt x="215956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99891" y="2360813"/>
            <a:ext cx="216044" cy="0"/>
          </a:xfrm>
          <a:custGeom>
            <a:avLst/>
            <a:gdLst/>
            <a:ahLst/>
            <a:cxnLst/>
            <a:rect l="l" t="t" r="r" b="b"/>
            <a:pathLst>
              <a:path w="216044" h="0">
                <a:moveTo>
                  <a:pt x="0" y="0"/>
                </a:moveTo>
                <a:lnTo>
                  <a:pt x="216044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602339" y="3840363"/>
            <a:ext cx="216193" cy="0"/>
          </a:xfrm>
          <a:custGeom>
            <a:avLst/>
            <a:gdLst/>
            <a:ahLst/>
            <a:cxnLst/>
            <a:rect l="l" t="t" r="r" b="b"/>
            <a:pathLst>
              <a:path w="216193" h="0">
                <a:moveTo>
                  <a:pt x="0" y="0"/>
                </a:moveTo>
                <a:lnTo>
                  <a:pt x="216193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99825" y="4428699"/>
            <a:ext cx="216158" cy="0"/>
          </a:xfrm>
          <a:custGeom>
            <a:avLst/>
            <a:gdLst/>
            <a:ahLst/>
            <a:cxnLst/>
            <a:rect l="l" t="t" r="r" b="b"/>
            <a:pathLst>
              <a:path w="216158" h="0">
                <a:moveTo>
                  <a:pt x="0" y="0"/>
                </a:moveTo>
                <a:lnTo>
                  <a:pt x="216158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612198" y="5908558"/>
            <a:ext cx="215653" cy="0"/>
          </a:xfrm>
          <a:custGeom>
            <a:avLst/>
            <a:gdLst/>
            <a:ahLst/>
            <a:cxnLst/>
            <a:rect l="l" t="t" r="r" b="b"/>
            <a:pathLst>
              <a:path w="215653" h="0">
                <a:moveTo>
                  <a:pt x="0" y="0"/>
                </a:moveTo>
                <a:lnTo>
                  <a:pt x="215653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95525" y="6495298"/>
            <a:ext cx="215804" cy="0"/>
          </a:xfrm>
          <a:custGeom>
            <a:avLst/>
            <a:gdLst/>
            <a:ahLst/>
            <a:cxnLst/>
            <a:rect l="l" t="t" r="r" b="b"/>
            <a:pathLst>
              <a:path w="215804" h="0">
                <a:moveTo>
                  <a:pt x="0" y="0"/>
                </a:moveTo>
                <a:lnTo>
                  <a:pt x="215804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585404" y="8421583"/>
            <a:ext cx="215730" cy="0"/>
          </a:xfrm>
          <a:custGeom>
            <a:avLst/>
            <a:gdLst/>
            <a:ahLst/>
            <a:cxnLst/>
            <a:rect l="l" t="t" r="r" b="b"/>
            <a:pathLst>
              <a:path w="215730" h="0">
                <a:moveTo>
                  <a:pt x="0" y="0"/>
                </a:moveTo>
                <a:lnTo>
                  <a:pt x="215730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99080" y="9009898"/>
            <a:ext cx="216032" cy="0"/>
          </a:xfrm>
          <a:custGeom>
            <a:avLst/>
            <a:gdLst/>
            <a:ahLst/>
            <a:cxnLst/>
            <a:rect l="l" t="t" r="r" b="b"/>
            <a:pathLst>
              <a:path w="216032" h="0">
                <a:moveTo>
                  <a:pt x="0" y="0"/>
                </a:moveTo>
                <a:lnTo>
                  <a:pt x="216032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755467" y="9009898"/>
            <a:ext cx="478228" cy="0"/>
          </a:xfrm>
          <a:custGeom>
            <a:avLst/>
            <a:gdLst/>
            <a:ahLst/>
            <a:cxnLst/>
            <a:rect l="l" t="t" r="r" b="b"/>
            <a:pathLst>
              <a:path w="478228" h="0">
                <a:moveTo>
                  <a:pt x="0" y="0"/>
                </a:moveTo>
                <a:lnTo>
                  <a:pt x="478228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10420" y="1015002"/>
            <a:ext cx="6414770" cy="8237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735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1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6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113155" marR="3919854" indent="-1071245">
              <a:lnSpc>
                <a:spcPct val="661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u</a:t>
            </a:r>
            <a:r>
              <a:rPr dirty="0" smtClean="0" baseline="34482" sz="2175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-2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r>
              <a:rPr dirty="0" smtClean="0" sz="1450" spc="10">
                <a:latin typeface="Times New Roman"/>
                <a:cs typeface="Times New Roman"/>
              </a:rPr>
              <a:t> 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398780" marR="2804160" indent="-360045">
              <a:lnSpc>
                <a:spcPct val="661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v</a:t>
            </a:r>
            <a:r>
              <a:rPr dirty="0" smtClean="0" baseline="34482" sz="2175" spc="23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42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5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02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6"/>
              </a:spcBef>
            </a:pPr>
            <a:endParaRPr sz="850"/>
          </a:p>
          <a:p>
            <a:pPr marL="38735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19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42545">
              <a:lnSpc>
                <a:spcPts val="1575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u</a:t>
            </a:r>
            <a:r>
              <a:rPr dirty="0" smtClean="0" baseline="34482" sz="2175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-2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201420">
              <a:lnSpc>
                <a:spcPts val="1315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2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39370">
              <a:lnSpc>
                <a:spcPts val="1575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d</a:t>
            </a:r>
            <a:r>
              <a:rPr dirty="0" smtClean="0" baseline="36398" sz="2175" spc="60">
                <a:latin typeface="Times New Roman"/>
                <a:cs typeface="Times New Roman"/>
              </a:rPr>
              <a:t>v</a:t>
            </a:r>
            <a:r>
              <a:rPr dirty="0" smtClean="0" baseline="36398" sz="2175" spc="23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89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endParaRPr baseline="42483" sz="1275">
              <a:latin typeface="Times New Roman"/>
              <a:cs typeface="Times New Roman"/>
            </a:endParaRPr>
          </a:p>
          <a:p>
            <a:pPr algn="ctr" marR="5425440">
              <a:lnSpc>
                <a:spcPts val="1315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427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46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11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I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8"/>
              </a:spcBef>
            </a:pPr>
            <a:endParaRPr sz="850"/>
          </a:p>
          <a:p>
            <a:pPr marL="4191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I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3"/>
              </a:spcBef>
            </a:pPr>
            <a:endParaRPr sz="1200"/>
          </a:p>
          <a:p>
            <a:pPr marL="42545">
              <a:lnSpc>
                <a:spcPts val="1575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u</a:t>
            </a:r>
            <a:r>
              <a:rPr dirty="0" smtClean="0" baseline="34482" sz="2175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-2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211580">
              <a:lnSpc>
                <a:spcPts val="1315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39370">
              <a:lnSpc>
                <a:spcPts val="1575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v</a:t>
            </a:r>
            <a:r>
              <a:rPr dirty="0" smtClean="0" baseline="34482" sz="2175" spc="20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endParaRPr baseline="42483" sz="1275">
              <a:latin typeface="Times New Roman"/>
              <a:cs typeface="Times New Roman"/>
            </a:endParaRPr>
          </a:p>
          <a:p>
            <a:pPr algn="ctr" marR="5434330">
              <a:lnSpc>
                <a:spcPts val="1315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46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46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450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6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1"/>
              </a:spcBef>
            </a:pPr>
            <a:endParaRPr sz="850"/>
          </a:p>
          <a:p>
            <a:pPr marL="38735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70">
                <a:latin typeface="Times New Roman"/>
                <a:cs typeface="Times New Roman"/>
              </a:rPr>
              <a:t>4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02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5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2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42545">
              <a:lnSpc>
                <a:spcPts val="1575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82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d</a:t>
            </a:r>
            <a:r>
              <a:rPr dirty="0" smtClean="0" baseline="36398" sz="2175" spc="60">
                <a:latin typeface="Times New Roman"/>
                <a:cs typeface="Times New Roman"/>
              </a:rPr>
              <a:t>u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-27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82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184275">
              <a:lnSpc>
                <a:spcPts val="1315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398780" marR="2603500" indent="-359410">
              <a:lnSpc>
                <a:spcPct val="66100"/>
              </a:lnSpc>
              <a:spcBef>
                <a:spcPts val="2330"/>
              </a:spcBef>
              <a:tabLst>
                <a:tab pos="3539490" algn="l"/>
              </a:tabLst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v</a:t>
            </a:r>
            <a:r>
              <a:rPr dirty="0" smtClean="0" baseline="34482" sz="2175" spc="23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baseline="34482" sz="2175" spc="75">
                <a:latin typeface="Times New Roman"/>
                <a:cs typeface="Times New Roman"/>
              </a:rPr>
              <a:t>s</a:t>
            </a:r>
            <a:r>
              <a:rPr dirty="0" smtClean="0" baseline="34482" sz="2175" spc="-60">
                <a:latin typeface="Times New Roman"/>
                <a:cs typeface="Times New Roman"/>
              </a:rPr>
              <a:t>i</a:t>
            </a:r>
            <a:r>
              <a:rPr dirty="0" smtClean="0" baseline="34482" sz="2175" spc="60">
                <a:latin typeface="Times New Roman"/>
                <a:cs typeface="Times New Roman"/>
              </a:rPr>
              <a:t>n</a:t>
            </a:r>
            <a:r>
              <a:rPr dirty="0" smtClean="0" baseline="34482" sz="2175" spc="-135">
                <a:latin typeface="Times New Roman"/>
                <a:cs typeface="Times New Roman"/>
              </a:rPr>
              <a:t> </a:t>
            </a:r>
            <a:r>
              <a:rPr dirty="0" smtClean="0" baseline="34482" sz="2175" spc="89">
                <a:latin typeface="Times New Roman"/>
                <a:cs typeface="Times New Roman"/>
              </a:rPr>
              <a:t>2</a:t>
            </a:r>
            <a:r>
              <a:rPr dirty="0" smtClean="0" baseline="34482" sz="2175" spc="60">
                <a:latin typeface="Times New Roman"/>
                <a:cs typeface="Times New Roman"/>
              </a:rPr>
              <a:t>x</a:t>
            </a:r>
            <a:r>
              <a:rPr dirty="0" smtClean="0" baseline="34482" sz="2175" spc="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72395" y="9626546"/>
            <a:ext cx="478114" cy="0"/>
          </a:xfrm>
          <a:custGeom>
            <a:avLst/>
            <a:gdLst/>
            <a:ahLst/>
            <a:cxnLst/>
            <a:rect l="l" t="t" r="r" b="b"/>
            <a:pathLst>
              <a:path w="478114" h="0">
                <a:moveTo>
                  <a:pt x="0" y="0"/>
                </a:moveTo>
                <a:lnTo>
                  <a:pt x="478114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859971" y="9626546"/>
            <a:ext cx="478273" cy="0"/>
          </a:xfrm>
          <a:custGeom>
            <a:avLst/>
            <a:gdLst/>
            <a:ahLst/>
            <a:cxnLst/>
            <a:rect l="l" t="t" r="r" b="b"/>
            <a:pathLst>
              <a:path w="478273" h="0">
                <a:moveTo>
                  <a:pt x="0" y="0"/>
                </a:moveTo>
                <a:lnTo>
                  <a:pt x="47827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82006" y="9626546"/>
            <a:ext cx="684106" cy="0"/>
          </a:xfrm>
          <a:custGeom>
            <a:avLst/>
            <a:gdLst/>
            <a:ahLst/>
            <a:cxnLst/>
            <a:rect l="l" t="t" r="r" b="b"/>
            <a:pathLst>
              <a:path w="684106" h="0">
                <a:moveTo>
                  <a:pt x="0" y="0"/>
                </a:moveTo>
                <a:lnTo>
                  <a:pt x="68410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979274" y="9371693"/>
            <a:ext cx="6864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0421" y="9394276"/>
            <a:ext cx="155003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4482" y="9394276"/>
            <a:ext cx="25336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59085" y="9489526"/>
            <a:ext cx="5861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00085" y="9489526"/>
            <a:ext cx="2355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54137" y="9635464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41713" y="9635464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266586" y="9635464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12819" y="10058400"/>
            <a:ext cx="3175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66814" y="9371693"/>
            <a:ext cx="12712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00100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56385" y="948134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44659" y="948134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27370" y="948134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220" y="476081"/>
            <a:ext cx="37528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I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6634" y="571331"/>
            <a:ext cx="4222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1787" y="411549"/>
            <a:ext cx="483234" cy="539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0025" marR="12700" indent="-187960">
              <a:lnSpc>
                <a:spcPct val="119200"/>
              </a:lnSpc>
            </a:pP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-35" u="sng">
                <a:latin typeface="Times New Roman"/>
                <a:cs typeface="Times New Roman"/>
              </a:rPr>
              <a:t>i</a:t>
            </a:r>
            <a:r>
              <a:rPr dirty="0" smtClean="0" sz="1450" spc="35" u="sng">
                <a:latin typeface="Times New Roman"/>
                <a:cs typeface="Times New Roman"/>
              </a:rPr>
              <a:t>n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25">
                <a:latin typeface="Times New Roman"/>
                <a:cs typeface="Times New Roman"/>
              </a:rPr>
              <a:t> 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3838" y="563495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63840" y="1295283"/>
            <a:ext cx="215754" cy="0"/>
          </a:xfrm>
          <a:custGeom>
            <a:avLst/>
            <a:gdLst/>
            <a:ahLst/>
            <a:cxnLst/>
            <a:rect l="l" t="t" r="r" b="b"/>
            <a:pathLst>
              <a:path w="215754" h="0">
                <a:moveTo>
                  <a:pt x="0" y="0"/>
                </a:moveTo>
                <a:lnTo>
                  <a:pt x="215754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37286" y="1158071"/>
            <a:ext cx="3979545" cy="968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240">
              <a:lnSpc>
                <a:spcPts val="1575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u</a:t>
            </a:r>
            <a:r>
              <a:rPr dirty="0" smtClean="0" baseline="34482" sz="2175" spc="2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136015">
              <a:lnSpc>
                <a:spcPts val="1315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372110" marR="12700" indent="-360045">
              <a:lnSpc>
                <a:spcPct val="119400"/>
              </a:lnSpc>
              <a:spcBef>
                <a:spcPts val="480"/>
              </a:spcBef>
              <a:tabLst>
                <a:tab pos="986790" algn="l"/>
                <a:tab pos="2186940" algn="l"/>
                <a:tab pos="3608704" algn="l"/>
              </a:tabLst>
            </a:pPr>
            <a:r>
              <a:rPr dirty="0" smtClean="0" baseline="-36398" sz="2175" spc="-44">
                <a:latin typeface="Times New Roman"/>
                <a:cs typeface="Times New Roman"/>
              </a:rPr>
              <a:t>a</a:t>
            </a:r>
            <a:r>
              <a:rPr dirty="0" smtClean="0" baseline="-36398" sz="2175" spc="22">
                <a:latin typeface="Times New Roman"/>
                <a:cs typeface="Times New Roman"/>
              </a:rPr>
              <a:t>n</a:t>
            </a:r>
            <a:r>
              <a:rPr dirty="0" smtClean="0" baseline="-36398" sz="2175" spc="60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 </a:t>
            </a:r>
            <a:r>
              <a:rPr dirty="0" smtClean="0" baseline="-36398" sz="2175" spc="-22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d</a:t>
            </a:r>
            <a:r>
              <a:rPr dirty="0" smtClean="0" sz="1450" spc="40" u="sng">
                <a:latin typeface="Times New Roman"/>
                <a:cs typeface="Times New Roman"/>
              </a:rPr>
              <a:t>v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127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40" u="sng">
                <a:latin typeface="Times New Roman"/>
                <a:cs typeface="Times New Roman"/>
              </a:rPr>
              <a:t>n</a:t>
            </a:r>
            <a:r>
              <a:rPr dirty="0" smtClean="0" sz="1450" spc="-100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baseline="-36398" sz="2175" spc="127">
                <a:latin typeface="Symbol"/>
                <a:cs typeface="Symbol"/>
              </a:rPr>
              <a:t></a:t>
            </a:r>
            <a:r>
              <a:rPr dirty="0" smtClean="0" baseline="-36398" sz="2175" spc="172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v</a:t>
            </a:r>
            <a:r>
              <a:rPr dirty="0" smtClean="0" baseline="-36398" sz="2175" spc="7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120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40" u="sng">
                <a:latin typeface="Times New Roman"/>
                <a:cs typeface="Times New Roman"/>
              </a:rPr>
              <a:t>n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x</a:t>
            </a:r>
            <a:r>
              <a:rPr dirty="0" smtClean="0" baseline="-36398" sz="2175" spc="247">
                <a:latin typeface="Times New Roman"/>
                <a:cs typeface="Times New Roman"/>
              </a:rPr>
              <a:t> </a:t>
            </a:r>
            <a:r>
              <a:rPr dirty="0" smtClean="0" baseline="-36398" sz="2175" spc="127">
                <a:latin typeface="Symbol"/>
                <a:cs typeface="Symbol"/>
              </a:rPr>
              <a:t></a:t>
            </a:r>
            <a:r>
              <a:rPr dirty="0" smtClean="0" baseline="-36398" sz="2175" spc="240">
                <a:latin typeface="Times New Roman"/>
                <a:cs typeface="Times New Roman"/>
              </a:rPr>
              <a:t> </a:t>
            </a:r>
            <a:r>
              <a:rPr dirty="0" smtClean="0" baseline="-36398" sz="2175" spc="60">
                <a:latin typeface="Times New Roman"/>
                <a:cs typeface="Times New Roman"/>
              </a:rPr>
              <a:t>v</a:t>
            </a:r>
            <a:r>
              <a:rPr dirty="0" smtClean="0" baseline="-36398" sz="2175" spc="1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187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</a:t>
            </a:r>
            <a:r>
              <a:rPr dirty="0" smtClean="0" sz="1450" spc="-565" u="sng">
                <a:latin typeface="Symbol"/>
                <a:cs typeface="Symbol"/>
              </a:rPr>
              <a:t>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14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00121" y="2268306"/>
            <a:ext cx="25654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0420" y="2268306"/>
            <a:ext cx="31623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60581" y="2268306"/>
            <a:ext cx="25400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0151" y="2202854"/>
            <a:ext cx="1673860" cy="540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2905" marR="12700" indent="-370840">
              <a:lnSpc>
                <a:spcPct val="119400"/>
              </a:lnSpc>
              <a:tabLst>
                <a:tab pos="1177925" algn="l"/>
                <a:tab pos="1376045" algn="l"/>
              </a:tabLst>
            </a:pP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6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75" u="sng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05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30">
                <a:latin typeface="Times New Roman"/>
                <a:cs typeface="Times New Roman"/>
              </a:rPr>
              <a:t> 4</a:t>
            </a:r>
            <a:r>
              <a:rPr dirty="0" smtClean="0" sz="1450" spc="30">
                <a:latin typeface="Times New Roman"/>
                <a:cs typeface="Times New Roman"/>
              </a:rPr>
              <a:t>	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07075" y="2363556"/>
            <a:ext cx="5861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36233" y="2202854"/>
            <a:ext cx="649605" cy="540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80035" marR="12700" indent="-267970">
              <a:lnSpc>
                <a:spcPct val="119400"/>
              </a:lnSpc>
            </a:pP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60" u="sng">
                <a:latin typeface="Symbol"/>
                <a:cs typeface="Symbol"/>
              </a:rPr>
              <a:t>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05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30">
                <a:latin typeface="Times New Roman"/>
                <a:cs typeface="Times New Roman"/>
              </a:rPr>
              <a:t> 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0644" y="2202854"/>
            <a:ext cx="855980" cy="795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2905" marR="12700" indent="-370840">
              <a:lnSpc>
                <a:spcPct val="119400"/>
              </a:lnSpc>
            </a:pP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55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75" u="sng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30">
                <a:latin typeface="Times New Roman"/>
                <a:cs typeface="Times New Roman"/>
              </a:rPr>
              <a:t> 4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8"/>
              </a:spcBef>
            </a:pPr>
            <a:endParaRPr sz="950"/>
          </a:p>
          <a:p>
            <a:pPr marL="102235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7712" y="2363556"/>
            <a:ext cx="5861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04909" y="2363556"/>
            <a:ext cx="4216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3053" y="2202854"/>
            <a:ext cx="483234" cy="540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9390" marR="12700" indent="-187325">
              <a:lnSpc>
                <a:spcPct val="119400"/>
              </a:lnSpc>
            </a:pP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40" u="sng">
                <a:latin typeface="Times New Roman"/>
                <a:cs typeface="Times New Roman"/>
              </a:rPr>
              <a:t>n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30">
                <a:latin typeface="Times New Roman"/>
                <a:cs typeface="Times New Roman"/>
              </a:rPr>
              <a:t> 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01807" y="235537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9070" y="223756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03972" y="235537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09531" y="223756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4626" y="235537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92337" y="2981009"/>
            <a:ext cx="1346835" cy="381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2720" marR="12700" indent="-160655">
              <a:lnSpc>
                <a:spcPct val="71900"/>
              </a:lnSpc>
              <a:tabLst>
                <a:tab pos="314325" algn="l"/>
              </a:tabLst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5">
                <a:latin typeface="Times New Roman"/>
                <a:cs typeface="Times New Roman"/>
              </a:rPr>
              <a:t>		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421" y="2886795"/>
            <a:ext cx="141859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83951" y="2982045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50036" y="2864214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44339" y="2821344"/>
            <a:ext cx="714375" cy="540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13690" marR="12700" indent="-301625">
              <a:lnSpc>
                <a:spcPct val="119400"/>
              </a:lnSpc>
            </a:pP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70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Times New Roman"/>
                <a:cs typeface="Times New Roman"/>
              </a:rPr>
              <a:t>c</a:t>
            </a:r>
            <a:r>
              <a:rPr dirty="0" smtClean="0" sz="1450" spc="20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30">
                <a:latin typeface="Times New Roman"/>
                <a:cs typeface="Times New Roman"/>
              </a:rPr>
              <a:t> 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63285" y="2821344"/>
            <a:ext cx="687070" cy="540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9720" marR="12700" indent="-287655">
              <a:lnSpc>
                <a:spcPct val="119400"/>
              </a:lnSpc>
            </a:pP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65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40" u="sng">
                <a:latin typeface="Times New Roman"/>
                <a:cs typeface="Times New Roman"/>
              </a:rPr>
              <a:t>n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30">
                <a:latin typeface="Times New Roman"/>
                <a:cs typeface="Times New Roman"/>
              </a:rPr>
              <a:t> 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01337" y="297386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41615" y="285605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7269" y="297386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27468" y="3748062"/>
            <a:ext cx="10179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0678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0422" y="3389382"/>
            <a:ext cx="3623945" cy="527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482" sz="2175" spc="112">
                <a:latin typeface="Symbol"/>
                <a:cs typeface="Symbol"/>
              </a:rPr>
              <a:t></a:t>
            </a:r>
            <a:r>
              <a:rPr dirty="0" smtClean="0" baseline="-34482" sz="2175" spc="-165">
                <a:latin typeface="Times New Roman"/>
                <a:cs typeface="Times New Roman"/>
              </a:rPr>
              <a:t> </a:t>
            </a:r>
            <a:r>
              <a:rPr dirty="0" smtClean="0" baseline="-40229" sz="2175" spc="30">
                <a:latin typeface="Symbol"/>
                <a:cs typeface="Symbol"/>
              </a:rPr>
              <a:t></a:t>
            </a:r>
            <a:r>
              <a:rPr dirty="0" smtClean="0" baseline="-34482" sz="2175" spc="60">
                <a:latin typeface="Times New Roman"/>
                <a:cs typeface="Times New Roman"/>
              </a:rPr>
              <a:t>1</a:t>
            </a:r>
            <a:r>
              <a:rPr dirty="0" smtClean="0" baseline="-34482" sz="2175" spc="-307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</a:t>
            </a:r>
            <a:r>
              <a:rPr dirty="0" smtClean="0" baseline="-34482" sz="2175" spc="75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baseline="-40229" sz="2175" spc="44">
                <a:latin typeface="Symbol"/>
                <a:cs typeface="Symbol"/>
              </a:rPr>
              <a:t></a:t>
            </a:r>
            <a:r>
              <a:rPr dirty="0" smtClean="0" baseline="-40229" sz="2175" spc="-195">
                <a:latin typeface="Times New Roman"/>
                <a:cs typeface="Times New Roman"/>
              </a:rPr>
              <a:t> </a:t>
            </a:r>
            <a:r>
              <a:rPr dirty="0" smtClean="0" baseline="-36616" sz="3300" spc="30">
                <a:latin typeface="Symbol"/>
                <a:cs typeface="Symbol"/>
              </a:rPr>
              <a:t></a:t>
            </a:r>
            <a:r>
              <a:rPr dirty="0" smtClean="0" baseline="-36616" sz="3300" spc="-480">
                <a:latin typeface="Times New Roman"/>
                <a:cs typeface="Times New Roman"/>
              </a:rPr>
              <a:t> </a:t>
            </a:r>
            <a:r>
              <a:rPr dirty="0" smtClean="0" baseline="-34482" sz="2175" spc="165">
                <a:latin typeface="Times New Roman"/>
                <a:cs typeface="Times New Roman"/>
              </a:rPr>
              <a:t>e</a:t>
            </a:r>
            <a:r>
              <a:rPr dirty="0" smtClean="0" baseline="-16339" sz="1275" spc="30">
                <a:latin typeface="Times New Roman"/>
                <a:cs typeface="Times New Roman"/>
              </a:rPr>
              <a:t>x</a:t>
            </a:r>
            <a:r>
              <a:rPr dirty="0" smtClean="0" baseline="-16339" sz="1275" spc="30">
                <a:latin typeface="Times New Roman"/>
                <a:cs typeface="Times New Roman"/>
              </a:rPr>
              <a:t> </a:t>
            </a:r>
            <a:r>
              <a:rPr dirty="0" smtClean="0" baseline="-16339" sz="1275" spc="-30">
                <a:latin typeface="Times New Roman"/>
                <a:cs typeface="Times New Roman"/>
              </a:rPr>
              <a:t> </a:t>
            </a:r>
            <a:r>
              <a:rPr dirty="0" smtClean="0" baseline="-34482" sz="2175" spc="-37">
                <a:latin typeface="Times New Roman"/>
                <a:cs typeface="Times New Roman"/>
              </a:rPr>
              <a:t>c</a:t>
            </a:r>
            <a:r>
              <a:rPr dirty="0" smtClean="0" baseline="-34482" sz="2175" spc="30">
                <a:latin typeface="Times New Roman"/>
                <a:cs typeface="Times New Roman"/>
              </a:rPr>
              <a:t>o</a:t>
            </a:r>
            <a:r>
              <a:rPr dirty="0" smtClean="0" baseline="-34482" sz="2175" spc="44">
                <a:latin typeface="Times New Roman"/>
                <a:cs typeface="Times New Roman"/>
              </a:rPr>
              <a:t>s</a:t>
            </a:r>
            <a:r>
              <a:rPr dirty="0" smtClean="0" baseline="-34482" sz="2175" spc="-157">
                <a:latin typeface="Times New Roman"/>
                <a:cs typeface="Times New Roman"/>
              </a:rPr>
              <a:t> </a:t>
            </a:r>
            <a:r>
              <a:rPr dirty="0" smtClean="0" baseline="-34482" sz="2175" spc="97">
                <a:latin typeface="Times New Roman"/>
                <a:cs typeface="Times New Roman"/>
              </a:rPr>
              <a:t>2</a:t>
            </a:r>
            <a:r>
              <a:rPr dirty="0" smtClean="0" baseline="-34482" sz="2175" spc="60">
                <a:latin typeface="Times New Roman"/>
                <a:cs typeface="Times New Roman"/>
              </a:rPr>
              <a:t>x</a:t>
            </a:r>
            <a:r>
              <a:rPr dirty="0" smtClean="0" baseline="-34482" sz="2175" spc="-179">
                <a:latin typeface="Times New Roman"/>
                <a:cs typeface="Times New Roman"/>
              </a:rPr>
              <a:t> </a:t>
            </a:r>
            <a:r>
              <a:rPr dirty="0" smtClean="0" baseline="-34482" sz="2175" spc="22">
                <a:latin typeface="Times New Roman"/>
                <a:cs typeface="Times New Roman"/>
              </a:rPr>
              <a:t>d</a:t>
            </a:r>
            <a:r>
              <a:rPr dirty="0" smtClean="0" baseline="-34482" sz="2175" spc="60">
                <a:latin typeface="Times New Roman"/>
                <a:cs typeface="Times New Roman"/>
              </a:rPr>
              <a:t>x</a:t>
            </a:r>
            <a:r>
              <a:rPr dirty="0" smtClean="0" baseline="-34482" sz="2175" spc="89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165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65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40" u="sng">
                <a:latin typeface="Times New Roman"/>
                <a:cs typeface="Times New Roman"/>
              </a:rPr>
              <a:t>n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</a:t>
            </a:r>
            <a:r>
              <a:rPr dirty="0" smtClean="0" baseline="-34482" sz="2175" spc="82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75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Times New Roman"/>
                <a:cs typeface="Times New Roman"/>
              </a:rPr>
              <a:t>c</a:t>
            </a:r>
            <a:r>
              <a:rPr dirty="0" smtClean="0" sz="1450" spc="20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67299" y="3748062"/>
            <a:ext cx="226060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37244" y="3476440"/>
            <a:ext cx="96393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93444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1705" y="3498325"/>
            <a:ext cx="58166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93395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1705" y="3770490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3470" y="4396079"/>
            <a:ext cx="33477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84020" algn="l"/>
                <a:tab pos="2579370" algn="l"/>
                <a:tab pos="323659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0422" y="4037059"/>
            <a:ext cx="3572510" cy="528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112">
                <a:latin typeface="Symbol"/>
                <a:cs typeface="Symbol"/>
              </a:rPr>
              <a:t></a:t>
            </a:r>
            <a:r>
              <a:rPr dirty="0" smtClean="0" baseline="-36398" sz="2175" spc="75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5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baseline="-36616" sz="3300" spc="30">
                <a:latin typeface="Symbol"/>
                <a:cs typeface="Symbol"/>
              </a:rPr>
              <a:t></a:t>
            </a:r>
            <a:r>
              <a:rPr dirty="0" smtClean="0" baseline="-36616" sz="3300" spc="-487">
                <a:latin typeface="Times New Roman"/>
                <a:cs typeface="Times New Roman"/>
              </a:rPr>
              <a:t> </a:t>
            </a:r>
            <a:r>
              <a:rPr dirty="0" smtClean="0" baseline="-36398" sz="2175" spc="172">
                <a:latin typeface="Times New Roman"/>
                <a:cs typeface="Times New Roman"/>
              </a:rPr>
              <a:t>e</a:t>
            </a:r>
            <a:r>
              <a:rPr dirty="0" smtClean="0" baseline="-16339" sz="1275" spc="30">
                <a:latin typeface="Times New Roman"/>
                <a:cs typeface="Times New Roman"/>
              </a:rPr>
              <a:t>x</a:t>
            </a:r>
            <a:r>
              <a:rPr dirty="0" smtClean="0" baseline="-16339" sz="1275" spc="30">
                <a:latin typeface="Times New Roman"/>
                <a:cs typeface="Times New Roman"/>
              </a:rPr>
              <a:t> </a:t>
            </a:r>
            <a:r>
              <a:rPr dirty="0" smtClean="0" baseline="-16339" sz="1275" spc="-30">
                <a:latin typeface="Times New Roman"/>
                <a:cs typeface="Times New Roman"/>
              </a:rPr>
              <a:t> </a:t>
            </a:r>
            <a:r>
              <a:rPr dirty="0" smtClean="0" baseline="-36398" sz="2175" spc="-37">
                <a:latin typeface="Times New Roman"/>
                <a:cs typeface="Times New Roman"/>
              </a:rPr>
              <a:t>c</a:t>
            </a:r>
            <a:r>
              <a:rPr dirty="0" smtClean="0" baseline="-36398" sz="2175" spc="30">
                <a:latin typeface="Times New Roman"/>
                <a:cs typeface="Times New Roman"/>
              </a:rPr>
              <a:t>o</a:t>
            </a:r>
            <a:r>
              <a:rPr dirty="0" smtClean="0" baseline="-36398" sz="2175" spc="44">
                <a:latin typeface="Times New Roman"/>
                <a:cs typeface="Times New Roman"/>
              </a:rPr>
              <a:t>s</a:t>
            </a:r>
            <a:r>
              <a:rPr dirty="0" smtClean="0" baseline="-36398" sz="2175" spc="-157">
                <a:latin typeface="Times New Roman"/>
                <a:cs typeface="Times New Roman"/>
              </a:rPr>
              <a:t> </a:t>
            </a:r>
            <a:r>
              <a:rPr dirty="0" smtClean="0" baseline="-36398" sz="2175" spc="97">
                <a:latin typeface="Times New Roman"/>
                <a:cs typeface="Times New Roman"/>
              </a:rPr>
              <a:t>2</a:t>
            </a:r>
            <a:r>
              <a:rPr dirty="0" smtClean="0" baseline="-36398" sz="2175" spc="60">
                <a:latin typeface="Times New Roman"/>
                <a:cs typeface="Times New Roman"/>
              </a:rPr>
              <a:t>x</a:t>
            </a:r>
            <a:r>
              <a:rPr dirty="0" smtClean="0" baseline="-36398" sz="2175" spc="-179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x</a:t>
            </a:r>
            <a:r>
              <a:rPr dirty="0" smtClean="0" baseline="-36398" sz="2175" spc="89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165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65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40" u="sng">
                <a:latin typeface="Times New Roman"/>
                <a:cs typeface="Times New Roman"/>
              </a:rPr>
              <a:t>n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</a:t>
            </a:r>
            <a:r>
              <a:rPr dirty="0" smtClean="0" baseline="-36398" sz="2175" spc="82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75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Times New Roman"/>
                <a:cs typeface="Times New Roman"/>
              </a:rPr>
              <a:t>c</a:t>
            </a:r>
            <a:r>
              <a:rPr dirty="0" smtClean="0" sz="1450" spc="20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05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</a:t>
            </a:r>
            <a:r>
              <a:rPr dirty="0" smtClean="0" baseline="-36398" sz="2175" spc="15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15048" y="4124145"/>
            <a:ext cx="96393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93444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10422" y="4751177"/>
            <a:ext cx="3462020" cy="433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68755">
              <a:lnSpc>
                <a:spcPts val="1380"/>
              </a:lnSpc>
              <a:tabLst>
                <a:tab pos="2469515" algn="l"/>
              </a:tabLst>
            </a:pP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19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70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40" u="sng">
                <a:latin typeface="Times New Roman"/>
                <a:cs typeface="Times New Roman"/>
              </a:rPr>
              <a:t>n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35" u="sng">
                <a:latin typeface="Times New Roman"/>
                <a:cs typeface="Times New Roman"/>
              </a:rPr>
              <a:t>e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75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Times New Roman"/>
                <a:cs typeface="Times New Roman"/>
              </a:rPr>
              <a:t>c</a:t>
            </a:r>
            <a:r>
              <a:rPr dirty="0" smtClean="0" sz="1450" spc="20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435"/>
              </a:lnSpc>
              <a:tabLst>
                <a:tab pos="2308860" algn="l"/>
                <a:tab pos="3216910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10683" y="5014621"/>
            <a:ext cx="10795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6901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83170" y="4743118"/>
            <a:ext cx="96393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93444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918522" y="6041273"/>
            <a:ext cx="215971" cy="0"/>
          </a:xfrm>
          <a:custGeom>
            <a:avLst/>
            <a:gdLst/>
            <a:ahLst/>
            <a:cxnLst/>
            <a:rect l="l" t="t" r="r" b="b"/>
            <a:pathLst>
              <a:path w="215971" h="0">
                <a:moveTo>
                  <a:pt x="0" y="0"/>
                </a:moveTo>
                <a:lnTo>
                  <a:pt x="215971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2348267" y="6041273"/>
            <a:ext cx="459802" cy="0"/>
          </a:xfrm>
          <a:custGeom>
            <a:avLst/>
            <a:gdLst/>
            <a:ahLst/>
            <a:cxnLst/>
            <a:rect l="l" t="t" r="r" b="b"/>
            <a:pathLst>
              <a:path w="459802" h="0">
                <a:moveTo>
                  <a:pt x="0" y="0"/>
                </a:moveTo>
                <a:lnTo>
                  <a:pt x="459802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537144" y="6041273"/>
            <a:ext cx="459802" cy="0"/>
          </a:xfrm>
          <a:custGeom>
            <a:avLst/>
            <a:gdLst/>
            <a:ahLst/>
            <a:cxnLst/>
            <a:rect l="l" t="t" r="r" b="b"/>
            <a:pathLst>
              <a:path w="459802" h="0">
                <a:moveTo>
                  <a:pt x="0" y="0"/>
                </a:moveTo>
                <a:lnTo>
                  <a:pt x="459802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37064" y="5282577"/>
            <a:ext cx="1874520" cy="8553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19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-5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2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3"/>
              </a:spcBef>
            </a:pPr>
            <a:endParaRPr sz="1200"/>
          </a:p>
          <a:p>
            <a:pPr marL="15875">
              <a:lnSpc>
                <a:spcPct val="100000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u</a:t>
            </a:r>
            <a:r>
              <a:rPr dirty="0" smtClean="0" baseline="34482" sz="2175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-2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18241" y="5904062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16538" y="6050165"/>
            <a:ext cx="4648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06910" y="5786707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65573" y="5904062"/>
            <a:ext cx="6350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15689" y="6050165"/>
            <a:ext cx="8769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4180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18033" y="5786707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99869" y="6628013"/>
            <a:ext cx="215956" cy="0"/>
          </a:xfrm>
          <a:custGeom>
            <a:avLst/>
            <a:gdLst/>
            <a:ahLst/>
            <a:cxnLst/>
            <a:rect l="l" t="t" r="r" b="b"/>
            <a:pathLst>
              <a:path w="215956" h="0">
                <a:moveTo>
                  <a:pt x="0" y="0"/>
                </a:moveTo>
                <a:lnTo>
                  <a:pt x="215956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37222" y="6565714"/>
            <a:ext cx="2491105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72110" marR="12700" indent="-360045">
              <a:lnSpc>
                <a:spcPct val="661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v</a:t>
            </a:r>
            <a:r>
              <a:rPr dirty="0" smtClean="0" baseline="34482" sz="2175" spc="23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626721" y="7214753"/>
            <a:ext cx="459251" cy="0"/>
          </a:xfrm>
          <a:custGeom>
            <a:avLst/>
            <a:gdLst/>
            <a:ahLst/>
            <a:cxnLst/>
            <a:rect l="l" t="t" r="r" b="b"/>
            <a:pathLst>
              <a:path w="459251" h="0">
                <a:moveTo>
                  <a:pt x="0" y="0"/>
                </a:moveTo>
                <a:lnTo>
                  <a:pt x="459251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290915" y="7214753"/>
            <a:ext cx="115050" cy="0"/>
          </a:xfrm>
          <a:custGeom>
            <a:avLst/>
            <a:gdLst/>
            <a:ahLst/>
            <a:cxnLst/>
            <a:rect l="l" t="t" r="r" b="b"/>
            <a:pathLst>
              <a:path w="115050" h="0">
                <a:moveTo>
                  <a:pt x="0" y="0"/>
                </a:moveTo>
                <a:lnTo>
                  <a:pt x="115050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106980" y="6963241"/>
            <a:ext cx="2307590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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r>
              <a:rPr dirty="0" smtClean="0" baseline="34482" sz="2175" spc="-67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105">
                <a:latin typeface="Times New Roman"/>
                <a:cs typeface="Times New Roman"/>
              </a:rPr>
              <a:t>n</a:t>
            </a:r>
            <a:r>
              <a:rPr dirty="0" smtClean="0" sz="2350" spc="-55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2350" spc="-165">
                <a:latin typeface="Symbol"/>
                <a:cs typeface="Symbol"/>
              </a:rPr>
              <a:t>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91350" y="7223645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06108" y="7223645"/>
            <a:ext cx="46418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95854" y="6960187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0421" y="6982291"/>
            <a:ext cx="219519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27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2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779182" y="8249168"/>
            <a:ext cx="215731" cy="0"/>
          </a:xfrm>
          <a:custGeom>
            <a:avLst/>
            <a:gdLst/>
            <a:ahLst/>
            <a:cxnLst/>
            <a:rect l="l" t="t" r="r" b="b"/>
            <a:pathLst>
              <a:path w="215731" h="0">
                <a:moveTo>
                  <a:pt x="0" y="0"/>
                </a:moveTo>
                <a:lnTo>
                  <a:pt x="215731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799792" y="8835907"/>
            <a:ext cx="215987" cy="0"/>
          </a:xfrm>
          <a:custGeom>
            <a:avLst/>
            <a:gdLst/>
            <a:ahLst/>
            <a:cxnLst/>
            <a:rect l="l" t="t" r="r" b="b"/>
            <a:pathLst>
              <a:path w="215987" h="0">
                <a:moveTo>
                  <a:pt x="0" y="0"/>
                </a:moveTo>
                <a:lnTo>
                  <a:pt x="215987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410423" y="7490732"/>
            <a:ext cx="4297680" cy="2030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735">
              <a:lnSpc>
                <a:spcPct val="100000"/>
              </a:lnSpc>
            </a:pP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6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65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67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9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42545">
              <a:lnSpc>
                <a:spcPts val="1575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u</a:t>
            </a:r>
            <a:r>
              <a:rPr dirty="0" smtClean="0" baseline="34482" sz="2175" spc="2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378585">
              <a:lnSpc>
                <a:spcPts val="1315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398780" marR="631825" indent="-360045">
              <a:lnSpc>
                <a:spcPct val="661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d</a:t>
            </a:r>
            <a:r>
              <a:rPr dirty="0" smtClean="0" baseline="34482" sz="2175" spc="60">
                <a:latin typeface="Times New Roman"/>
                <a:cs typeface="Times New Roman"/>
              </a:rPr>
              <a:t>v</a:t>
            </a:r>
            <a:r>
              <a:rPr dirty="0" smtClean="0" baseline="34482" sz="2175" spc="23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9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9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v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65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n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0423" y="9638358"/>
            <a:ext cx="331851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90">
                <a:latin typeface="Times New Roman"/>
                <a:cs typeface="Times New Roman"/>
              </a:rPr>
              <a:t>c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90">
                <a:latin typeface="Times New Roman"/>
                <a:cs typeface="Times New Roman"/>
              </a:rPr>
              <a:t>c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12819" y="10058400"/>
            <a:ext cx="3175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422" y="377462"/>
            <a:ext cx="3867785" cy="1322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6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n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2350" spc="-434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9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265">
                <a:latin typeface="Symbol"/>
                <a:cs typeface="Symbol"/>
              </a:rPr>
              <a:t>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6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n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6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65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n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28083" y="2078301"/>
            <a:ext cx="797715" cy="0"/>
          </a:xfrm>
          <a:custGeom>
            <a:avLst/>
            <a:gdLst/>
            <a:ahLst/>
            <a:cxnLst/>
            <a:rect l="l" t="t" r="r" b="b"/>
            <a:pathLst>
              <a:path w="797715" h="0">
                <a:moveTo>
                  <a:pt x="0" y="0"/>
                </a:moveTo>
                <a:lnTo>
                  <a:pt x="79771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623050" y="2078301"/>
            <a:ext cx="114615" cy="0"/>
          </a:xfrm>
          <a:custGeom>
            <a:avLst/>
            <a:gdLst/>
            <a:ahLst/>
            <a:cxnLst/>
            <a:rect l="l" t="t" r="r" b="b"/>
            <a:pathLst>
              <a:path w="114615" h="0">
                <a:moveTo>
                  <a:pt x="0" y="0"/>
                </a:moveTo>
                <a:lnTo>
                  <a:pt x="11461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671051" y="2078301"/>
            <a:ext cx="798032" cy="0"/>
          </a:xfrm>
          <a:custGeom>
            <a:avLst/>
            <a:gdLst/>
            <a:ahLst/>
            <a:cxnLst/>
            <a:rect l="l" t="t" r="r" b="b"/>
            <a:pathLst>
              <a:path w="798032" h="0">
                <a:moveTo>
                  <a:pt x="0" y="0"/>
                </a:moveTo>
                <a:lnTo>
                  <a:pt x="79803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840475" y="1828217"/>
            <a:ext cx="0" cy="225752"/>
          </a:xfrm>
          <a:custGeom>
            <a:avLst/>
            <a:gdLst/>
            <a:ahLst/>
            <a:cxnLst/>
            <a:rect l="l" t="t" r="r" b="b"/>
            <a:pathLst>
              <a:path w="0" h="225752">
                <a:moveTo>
                  <a:pt x="0" y="0"/>
                </a:moveTo>
                <a:lnTo>
                  <a:pt x="0" y="225752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803781" y="1828217"/>
            <a:ext cx="0" cy="225752"/>
          </a:xfrm>
          <a:custGeom>
            <a:avLst/>
            <a:gdLst/>
            <a:ahLst/>
            <a:cxnLst/>
            <a:rect l="l" t="t" r="r" b="b"/>
            <a:pathLst>
              <a:path w="0" h="225752">
                <a:moveTo>
                  <a:pt x="0" y="0"/>
                </a:moveTo>
                <a:lnTo>
                  <a:pt x="0" y="225752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666019" y="2078301"/>
            <a:ext cx="1159449" cy="0"/>
          </a:xfrm>
          <a:custGeom>
            <a:avLst/>
            <a:gdLst/>
            <a:ahLst/>
            <a:cxnLst/>
            <a:rect l="l" t="t" r="r" b="b"/>
            <a:pathLst>
              <a:path w="1159449" h="0">
                <a:moveTo>
                  <a:pt x="0" y="0"/>
                </a:moveTo>
                <a:lnTo>
                  <a:pt x="1159449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859469" y="1941281"/>
            <a:ext cx="2571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8401" y="2087219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63134" y="1804065"/>
            <a:ext cx="11372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9313" y="2087219"/>
            <a:ext cx="21666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66115" algn="l"/>
                <a:tab pos="205549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22111" y="1823449"/>
            <a:ext cx="28467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10285" algn="l"/>
                <a:tab pos="2055495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9641" y="1846031"/>
            <a:ext cx="119443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7500" algn="l"/>
              </a:tabLst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420" y="1846031"/>
            <a:ext cx="118046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65">
                <a:latin typeface="Times New Roman"/>
                <a:cs typeface="Times New Roman"/>
              </a:rPr>
              <a:t>c</a:t>
            </a:r>
            <a:r>
              <a:rPr dirty="0" smtClean="0" baseline="42483" sz="1275" spc="30">
                <a:latin typeface="Times New Roman"/>
                <a:cs typeface="Times New Roman"/>
              </a:rPr>
              <a:t>3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6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03084" y="1941281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972" y="2312761"/>
            <a:ext cx="2769870" cy="618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21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nte</a:t>
            </a:r>
            <a:r>
              <a:rPr dirty="0" smtClean="0" sz="1400" spc="5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rt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Ex</a:t>
            </a: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valuate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6735" y="3193475"/>
            <a:ext cx="1612265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2763" sz="2925" spc="-225">
                <a:latin typeface="Symbol"/>
                <a:cs typeface="Symbol"/>
              </a:rPr>
              <a:t></a:t>
            </a:r>
            <a:r>
              <a:rPr dirty="0" smtClean="0" baseline="32763" sz="2925" spc="-15">
                <a:latin typeface="Times New Roman"/>
                <a:cs typeface="Times New Roman"/>
              </a:rPr>
              <a:t> </a:t>
            </a:r>
            <a:r>
              <a:rPr dirty="0" smtClean="0" baseline="32763" sz="2925" spc="-225">
                <a:latin typeface="Symbol"/>
                <a:cs typeface="Symbol"/>
              </a:rPr>
              <a:t></a:t>
            </a:r>
            <a:r>
              <a:rPr dirty="0" smtClean="0" baseline="32763" sz="2925" spc="-67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07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80">
                <a:latin typeface="Times New Roman"/>
                <a:cs typeface="Times New Roman"/>
              </a:rPr>
              <a:t> </a:t>
            </a:r>
            <a:r>
              <a:rPr dirty="0" smtClean="0" baseline="44061" sz="2175" spc="22">
                <a:latin typeface="Times New Roman"/>
                <a:cs typeface="Times New Roman"/>
              </a:rPr>
              <a:t>dx</a:t>
            </a:r>
            <a:endParaRPr baseline="44061" sz="2175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6403" y="3025263"/>
            <a:ext cx="10287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6090" algn="l"/>
                <a:tab pos="1015365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5608" y="314294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33528" y="3913673"/>
            <a:ext cx="1003507" cy="0"/>
          </a:xfrm>
          <a:custGeom>
            <a:avLst/>
            <a:gdLst/>
            <a:ahLst/>
            <a:cxnLst/>
            <a:rect l="l" t="t" r="r" b="b"/>
            <a:pathLst>
              <a:path w="1003507" h="0">
                <a:moveTo>
                  <a:pt x="0" y="0"/>
                </a:moveTo>
                <a:lnTo>
                  <a:pt x="100350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850990" y="3913673"/>
            <a:ext cx="368381" cy="0"/>
          </a:xfrm>
          <a:custGeom>
            <a:avLst/>
            <a:gdLst/>
            <a:ahLst/>
            <a:cxnLst/>
            <a:rect l="l" t="t" r="r" b="b"/>
            <a:pathLst>
              <a:path w="368381" h="0">
                <a:moveTo>
                  <a:pt x="0" y="0"/>
                </a:moveTo>
                <a:lnTo>
                  <a:pt x="368381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416843" y="3913673"/>
            <a:ext cx="404248" cy="0"/>
          </a:xfrm>
          <a:custGeom>
            <a:avLst/>
            <a:gdLst/>
            <a:ahLst/>
            <a:cxnLst/>
            <a:rect l="l" t="t" r="r" b="b"/>
            <a:pathLst>
              <a:path w="404248" h="0">
                <a:moveTo>
                  <a:pt x="0" y="0"/>
                </a:moveTo>
                <a:lnTo>
                  <a:pt x="40424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8954" y="4901098"/>
            <a:ext cx="1003195" cy="0"/>
          </a:xfrm>
          <a:custGeom>
            <a:avLst/>
            <a:gdLst/>
            <a:ahLst/>
            <a:cxnLst/>
            <a:rect l="l" t="t" r="r" b="b"/>
            <a:pathLst>
              <a:path w="1003195" h="0">
                <a:moveTo>
                  <a:pt x="0" y="0"/>
                </a:moveTo>
                <a:lnTo>
                  <a:pt x="100319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305802" y="4901098"/>
            <a:ext cx="368510" cy="0"/>
          </a:xfrm>
          <a:custGeom>
            <a:avLst/>
            <a:gdLst/>
            <a:ahLst/>
            <a:cxnLst/>
            <a:rect l="l" t="t" r="r" b="b"/>
            <a:pathLst>
              <a:path w="368510" h="0">
                <a:moveTo>
                  <a:pt x="0" y="0"/>
                </a:moveTo>
                <a:lnTo>
                  <a:pt x="36851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10459" y="4901098"/>
            <a:ext cx="404127" cy="0"/>
          </a:xfrm>
          <a:custGeom>
            <a:avLst/>
            <a:gdLst/>
            <a:ahLst/>
            <a:cxnLst/>
            <a:rect l="l" t="t" r="r" b="b"/>
            <a:pathLst>
              <a:path w="404127" h="0">
                <a:moveTo>
                  <a:pt x="0" y="0"/>
                </a:moveTo>
                <a:lnTo>
                  <a:pt x="40412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345751" y="4788586"/>
            <a:ext cx="0" cy="225402"/>
          </a:xfrm>
          <a:custGeom>
            <a:avLst/>
            <a:gdLst/>
            <a:ahLst/>
            <a:cxnLst/>
            <a:rect l="l" t="t" r="r" b="b"/>
            <a:pathLst>
              <a:path w="0" h="225402">
                <a:moveTo>
                  <a:pt x="0" y="0"/>
                </a:moveTo>
                <a:lnTo>
                  <a:pt x="0" y="225402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722177" y="4788586"/>
            <a:ext cx="0" cy="225402"/>
          </a:xfrm>
          <a:custGeom>
            <a:avLst/>
            <a:gdLst/>
            <a:ahLst/>
            <a:cxnLst/>
            <a:rect l="l" t="t" r="r" b="b"/>
            <a:pathLst>
              <a:path w="0" h="225402">
                <a:moveTo>
                  <a:pt x="0" y="0"/>
                </a:moveTo>
                <a:lnTo>
                  <a:pt x="0" y="225402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207035" y="4788586"/>
            <a:ext cx="0" cy="225402"/>
          </a:xfrm>
          <a:custGeom>
            <a:avLst/>
            <a:gdLst/>
            <a:ahLst/>
            <a:cxnLst/>
            <a:rect l="l" t="t" r="r" b="b"/>
            <a:pathLst>
              <a:path w="0" h="225402">
                <a:moveTo>
                  <a:pt x="0" y="0"/>
                </a:moveTo>
                <a:lnTo>
                  <a:pt x="0" y="225402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619077" y="4788586"/>
            <a:ext cx="0" cy="225402"/>
          </a:xfrm>
          <a:custGeom>
            <a:avLst/>
            <a:gdLst/>
            <a:ahLst/>
            <a:cxnLst/>
            <a:rect l="l" t="t" r="r" b="b"/>
            <a:pathLst>
              <a:path w="0" h="225402">
                <a:moveTo>
                  <a:pt x="0" y="0"/>
                </a:moveTo>
                <a:lnTo>
                  <a:pt x="0" y="225402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10420" y="3658831"/>
            <a:ext cx="5505450" cy="1491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6910" algn="l"/>
                <a:tab pos="1282700" algn="l"/>
                <a:tab pos="1557020" algn="l"/>
                <a:tab pos="1855470" algn="l"/>
                <a:tab pos="2148840" algn="l"/>
              </a:tabLst>
            </a:pPr>
            <a:r>
              <a:rPr dirty="0" smtClean="0" baseline="-36398" sz="2175" spc="89">
                <a:latin typeface="Symbol"/>
                <a:cs typeface="Symbol"/>
              </a:rPr>
              <a:t></a:t>
            </a:r>
            <a:r>
              <a:rPr dirty="0" smtClean="0" baseline="-36398" sz="2175" spc="89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52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baseline="-36398" sz="2175" spc="52">
                <a:latin typeface="Symbol"/>
                <a:cs typeface="Symbol"/>
              </a:rPr>
              <a:t></a:t>
            </a:r>
            <a:r>
              <a:rPr dirty="0" smtClean="0" baseline="-36398" sz="2175" spc="52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Times New Roman"/>
                <a:cs typeface="Times New Roman"/>
              </a:rPr>
              <a:t>B</a:t>
            </a:r>
            <a:endParaRPr sz="1450">
              <a:latin typeface="Times New Roman"/>
              <a:cs typeface="Times New Roman"/>
            </a:endParaRPr>
          </a:p>
          <a:p>
            <a:pPr marL="231775">
              <a:lnSpc>
                <a:spcPts val="2175"/>
              </a:lnSpc>
              <a:tabLst>
                <a:tab pos="1456055" algn="l"/>
                <a:tab pos="2021839" algn="l"/>
              </a:tabLst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0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792480">
              <a:lnSpc>
                <a:spcPts val="1415"/>
              </a:lnSpc>
              <a:spcBef>
                <a:spcPts val="1100"/>
              </a:spcBef>
              <a:tabLst>
                <a:tab pos="1979930" algn="l"/>
                <a:tab pos="295719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307">
                <a:latin typeface="Times New Roman"/>
                <a:cs typeface="Times New Roman"/>
              </a:rPr>
              <a:t> </a:t>
            </a:r>
            <a:r>
              <a:rPr dirty="0" smtClean="0" baseline="-32763" sz="2925" spc="-247">
                <a:latin typeface="Symbol"/>
                <a:cs typeface="Symbol"/>
              </a:rPr>
              <a:t>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-30">
                <a:latin typeface="Times New Roman"/>
                <a:cs typeface="Times New Roman"/>
              </a:rPr>
              <a:t> </a:t>
            </a:r>
            <a:r>
              <a:rPr dirty="0" smtClean="0" baseline="-44061" sz="2175" spc="-37">
                <a:latin typeface="Symbol"/>
                <a:cs typeface="Symbol"/>
              </a:rPr>
              <a:t></a:t>
            </a:r>
            <a:r>
              <a:rPr dirty="0" smtClean="0" baseline="-44061" sz="2175" spc="-352">
                <a:latin typeface="Times New Roman"/>
                <a:cs typeface="Times New Roman"/>
              </a:rPr>
              <a:t> </a:t>
            </a:r>
            <a:r>
              <a:rPr dirty="0" smtClean="0" baseline="-44061" sz="2175" spc="-82">
                <a:latin typeface="Times New Roman"/>
                <a:cs typeface="Times New Roman"/>
              </a:rPr>
              <a:t>1</a:t>
            </a:r>
            <a:r>
              <a:rPr dirty="0" smtClean="0" baseline="-32763" sz="2925" spc="-120">
                <a:latin typeface="Symbol"/>
                <a:cs typeface="Symbol"/>
              </a:rPr>
              <a:t></a:t>
            </a:r>
            <a:r>
              <a:rPr dirty="0" smtClean="0" baseline="-32763" sz="2925" spc="-247">
                <a:latin typeface="Symbol"/>
                <a:cs typeface="Symbol"/>
              </a:rPr>
              <a:t>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-30">
                <a:latin typeface="Times New Roman"/>
                <a:cs typeface="Times New Roman"/>
              </a:rPr>
              <a:t> </a:t>
            </a:r>
            <a:r>
              <a:rPr dirty="0" smtClean="0" baseline="-44061" sz="2175" spc="-37">
                <a:latin typeface="Symbol"/>
                <a:cs typeface="Symbol"/>
              </a:rPr>
              <a:t></a:t>
            </a:r>
            <a:r>
              <a:rPr dirty="0" smtClean="0" baseline="-44061" sz="2175" spc="-104">
                <a:latin typeface="Times New Roman"/>
                <a:cs typeface="Times New Roman"/>
              </a:rPr>
              <a:t> </a:t>
            </a:r>
            <a:r>
              <a:rPr dirty="0" smtClean="0" baseline="-44061" sz="2175" spc="97">
                <a:latin typeface="Times New Roman"/>
                <a:cs typeface="Times New Roman"/>
              </a:rPr>
              <a:t>2</a:t>
            </a:r>
            <a:r>
              <a:rPr dirty="0" smtClean="0" baseline="-32763" sz="2925" spc="-225">
                <a:latin typeface="Symbol"/>
                <a:cs typeface="Symbol"/>
              </a:rPr>
              <a:t></a:t>
            </a:r>
            <a:r>
              <a:rPr dirty="0" smtClean="0" baseline="-32763" sz="2925" spc="-42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225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-30">
                <a:latin typeface="Times New Roman"/>
                <a:cs typeface="Times New Roman"/>
              </a:rPr>
              <a:t> </a:t>
            </a:r>
            <a:r>
              <a:rPr dirty="0" smtClean="0" baseline="-44061" sz="2175" spc="-37">
                <a:latin typeface="Symbol"/>
                <a:cs typeface="Symbol"/>
              </a:rPr>
              <a:t></a:t>
            </a:r>
            <a:r>
              <a:rPr dirty="0" smtClean="0" baseline="-44061" sz="2175" spc="-352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1</a:t>
            </a:r>
            <a:r>
              <a:rPr dirty="0" smtClean="0" baseline="-44061" sz="2175" spc="-27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232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-22">
                <a:latin typeface="Times New Roman"/>
                <a:cs typeface="Times New Roman"/>
              </a:rPr>
              <a:t> </a:t>
            </a:r>
            <a:r>
              <a:rPr dirty="0" smtClean="0" baseline="-44061" sz="2175" spc="-37">
                <a:latin typeface="Symbol"/>
                <a:cs typeface="Symbol"/>
              </a:rPr>
              <a:t></a:t>
            </a:r>
            <a:r>
              <a:rPr dirty="0" smtClean="0" baseline="-44061" sz="2175" spc="-112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2</a:t>
            </a:r>
            <a:r>
              <a:rPr dirty="0" smtClean="0" baseline="-44061" sz="2175" spc="-9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6758" y="5492113"/>
            <a:ext cx="1704339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5612" sz="2925" spc="-225">
                <a:latin typeface="Symbol"/>
                <a:cs typeface="Symbol"/>
              </a:rPr>
              <a:t></a:t>
            </a:r>
            <a:r>
              <a:rPr dirty="0" smtClean="0" baseline="35612" sz="2925" spc="-225">
                <a:latin typeface="Times New Roman"/>
                <a:cs typeface="Times New Roman"/>
              </a:rPr>
              <a:t> </a:t>
            </a:r>
            <a:r>
              <a:rPr dirty="0" smtClean="0" baseline="35612" sz="2925" spc="-322">
                <a:latin typeface="Times New Roman"/>
                <a:cs typeface="Times New Roman"/>
              </a:rPr>
              <a:t> </a:t>
            </a:r>
            <a:r>
              <a:rPr dirty="0" smtClean="0" baseline="35612" sz="2925" spc="-225">
                <a:latin typeface="Symbol"/>
                <a:cs typeface="Symbol"/>
              </a:rPr>
              <a:t></a:t>
            </a:r>
            <a:r>
              <a:rPr dirty="0" smtClean="0" baseline="35612" sz="2925" spc="-75">
                <a:latin typeface="Times New Roman"/>
                <a:cs typeface="Times New Roman"/>
              </a:rPr>
              <a:t> </a:t>
            </a:r>
            <a:r>
              <a:rPr dirty="0" smtClean="0" baseline="17676" sz="3300" spc="30">
                <a:latin typeface="Symbol"/>
                <a:cs typeface="Symbol"/>
              </a:rPr>
              <a:t></a:t>
            </a:r>
            <a:r>
              <a:rPr dirty="0" smtClean="0" baseline="17676" sz="3300" spc="-300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22">
                <a:latin typeface="Times New Roman"/>
                <a:cs typeface="Times New Roman"/>
              </a:rPr>
              <a:t>2</a:t>
            </a:r>
            <a:r>
              <a:rPr dirty="0" smtClean="0" baseline="49019" sz="1275" spc="22">
                <a:latin typeface="Times New Roman"/>
                <a:cs typeface="Times New Roman"/>
              </a:rPr>
              <a:t> </a:t>
            </a:r>
            <a:r>
              <a:rPr dirty="0" smtClean="0" baseline="49019" sz="1275" spc="104">
                <a:latin typeface="Times New Roman"/>
                <a:cs typeface="Times New Roman"/>
              </a:rPr>
              <a:t> </a:t>
            </a:r>
            <a:r>
              <a:rPr dirty="0" smtClean="0" baseline="47892" sz="2175" spc="22">
                <a:latin typeface="Times New Roman"/>
                <a:cs typeface="Times New Roman"/>
              </a:rPr>
              <a:t>dx</a:t>
            </a:r>
            <a:endParaRPr baseline="47892" sz="2175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2518" y="5310379"/>
            <a:ext cx="10852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6080" algn="l"/>
                <a:tab pos="1071880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35" u="sng">
                <a:latin typeface="Times New Roman"/>
                <a:cs typeface="Times New Roman"/>
              </a:rPr>
              <a:t>4</a:t>
            </a:r>
            <a:r>
              <a:rPr dirty="0" smtClean="0" sz="1450" spc="-14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6495" y="5428107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45604" y="530237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33460" y="6229860"/>
            <a:ext cx="1058751" cy="0"/>
          </a:xfrm>
          <a:custGeom>
            <a:avLst/>
            <a:gdLst/>
            <a:ahLst/>
            <a:cxnLst/>
            <a:rect l="l" t="t" r="r" b="b"/>
            <a:pathLst>
              <a:path w="1058751" h="0">
                <a:moveTo>
                  <a:pt x="0" y="0"/>
                </a:moveTo>
                <a:lnTo>
                  <a:pt x="105875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906483" y="6229860"/>
            <a:ext cx="371294" cy="0"/>
          </a:xfrm>
          <a:custGeom>
            <a:avLst/>
            <a:gdLst/>
            <a:ahLst/>
            <a:cxnLst/>
            <a:rect l="l" t="t" r="r" b="b"/>
            <a:pathLst>
              <a:path w="371294" h="0">
                <a:moveTo>
                  <a:pt x="0" y="0"/>
                </a:moveTo>
                <a:lnTo>
                  <a:pt x="37129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475083" y="6229860"/>
            <a:ext cx="368545" cy="0"/>
          </a:xfrm>
          <a:custGeom>
            <a:avLst/>
            <a:gdLst/>
            <a:ahLst/>
            <a:cxnLst/>
            <a:rect l="l" t="t" r="r" b="b"/>
            <a:pathLst>
              <a:path w="368545" h="0">
                <a:moveTo>
                  <a:pt x="0" y="0"/>
                </a:moveTo>
                <a:lnTo>
                  <a:pt x="36854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040618" y="6229860"/>
            <a:ext cx="568220" cy="0"/>
          </a:xfrm>
          <a:custGeom>
            <a:avLst/>
            <a:gdLst/>
            <a:ahLst/>
            <a:cxnLst/>
            <a:rect l="l" t="t" r="r" b="b"/>
            <a:pathLst>
              <a:path w="568220" h="0">
                <a:moveTo>
                  <a:pt x="0" y="0"/>
                </a:moveTo>
                <a:lnTo>
                  <a:pt x="56822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630222" y="6188709"/>
            <a:ext cx="104648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37396" y="6188709"/>
            <a:ext cx="55562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94060" y="5975229"/>
            <a:ext cx="3219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50025" y="5975229"/>
            <a:ext cx="1555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09564" y="6238875"/>
            <a:ext cx="9575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102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11376" y="5975229"/>
            <a:ext cx="7315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8010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Times New Roman"/>
                <a:cs typeface="Times New Roman"/>
              </a:rPr>
              <a:t>B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77530" y="6092955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36333" y="6092955"/>
            <a:ext cx="70802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7375" algn="l"/>
              </a:tabLst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0423" y="6092955"/>
            <a:ext cx="19367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0426" y="6603330"/>
            <a:ext cx="20427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3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48353" y="7247760"/>
            <a:ext cx="1057881" cy="0"/>
          </a:xfrm>
          <a:custGeom>
            <a:avLst/>
            <a:gdLst/>
            <a:ahLst/>
            <a:cxnLst/>
            <a:rect l="l" t="t" r="r" b="b"/>
            <a:pathLst>
              <a:path w="1057881" h="0">
                <a:moveTo>
                  <a:pt x="0" y="0"/>
                </a:moveTo>
                <a:lnTo>
                  <a:pt x="105788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358240" y="7247760"/>
            <a:ext cx="371125" cy="0"/>
          </a:xfrm>
          <a:custGeom>
            <a:avLst/>
            <a:gdLst/>
            <a:ahLst/>
            <a:cxnLst/>
            <a:rect l="l" t="t" r="r" b="b"/>
            <a:pathLst>
              <a:path w="371125" h="0">
                <a:moveTo>
                  <a:pt x="0" y="0"/>
                </a:moveTo>
                <a:lnTo>
                  <a:pt x="37112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264856" y="7247760"/>
            <a:ext cx="367961" cy="0"/>
          </a:xfrm>
          <a:custGeom>
            <a:avLst/>
            <a:gdLst/>
            <a:ahLst/>
            <a:cxnLst/>
            <a:rect l="l" t="t" r="r" b="b"/>
            <a:pathLst>
              <a:path w="367961" h="0">
                <a:moveTo>
                  <a:pt x="0" y="0"/>
                </a:moveTo>
                <a:lnTo>
                  <a:pt x="36796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168149" y="7247760"/>
            <a:ext cx="567919" cy="0"/>
          </a:xfrm>
          <a:custGeom>
            <a:avLst/>
            <a:gdLst/>
            <a:ahLst/>
            <a:cxnLst/>
            <a:rect l="l" t="t" r="r" b="b"/>
            <a:pathLst>
              <a:path w="567919" h="0">
                <a:moveTo>
                  <a:pt x="0" y="0"/>
                </a:moveTo>
                <a:lnTo>
                  <a:pt x="56791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10421" y="7174862"/>
            <a:ext cx="1379855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7892" sz="2175" spc="112">
                <a:latin typeface="Symbol"/>
                <a:cs typeface="Symbol"/>
              </a:rPr>
              <a:t></a:t>
            </a:r>
            <a:r>
              <a:rPr dirty="0" smtClean="0" baseline="47892" sz="2175" spc="-52">
                <a:latin typeface="Times New Roman"/>
                <a:cs typeface="Times New Roman"/>
              </a:rPr>
              <a:t> </a:t>
            </a:r>
            <a:r>
              <a:rPr dirty="0" smtClean="0" baseline="17676" sz="3300" spc="30">
                <a:latin typeface="Symbol"/>
                <a:cs typeface="Symbol"/>
              </a:rPr>
              <a:t></a:t>
            </a:r>
            <a:r>
              <a:rPr dirty="0" smtClean="0" baseline="17676" sz="3300" spc="-307">
                <a:latin typeface="Times New Roman"/>
                <a:cs typeface="Times New Roman"/>
              </a:rPr>
              <a:t> 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90789" y="7174862"/>
            <a:ext cx="1082040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7892" sz="2175" spc="67">
                <a:latin typeface="Symbol"/>
                <a:cs typeface="Symbol"/>
              </a:rPr>
              <a:t></a:t>
            </a:r>
            <a:r>
              <a:rPr dirty="0" smtClean="0" baseline="47892" sz="2175" spc="-44">
                <a:latin typeface="Times New Roman"/>
                <a:cs typeface="Times New Roman"/>
              </a:rPr>
              <a:t> </a:t>
            </a:r>
            <a:r>
              <a:rPr dirty="0" smtClean="0" baseline="17676" sz="3300" spc="30">
                <a:latin typeface="Symbol"/>
                <a:cs typeface="Symbol"/>
              </a:rPr>
              <a:t></a:t>
            </a:r>
            <a:r>
              <a:rPr dirty="0" smtClean="0" baseline="17676" sz="3300" spc="-307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97">
                <a:latin typeface="Times New Roman"/>
                <a:cs typeface="Times New Roman"/>
              </a:rPr>
              <a:t> </a:t>
            </a:r>
            <a:r>
              <a:rPr dirty="0" smtClean="0" baseline="47892" sz="2175" spc="30">
                <a:latin typeface="Times New Roman"/>
                <a:cs typeface="Times New Roman"/>
              </a:rPr>
              <a:t>dx</a:t>
            </a:r>
            <a:endParaRPr baseline="47892" sz="2175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87337" y="7161528"/>
            <a:ext cx="66929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44061" sz="2175" spc="67">
                <a:latin typeface="Symbol"/>
                <a:cs typeface="Symbol"/>
              </a:rPr>
              <a:t></a:t>
            </a:r>
            <a:r>
              <a:rPr dirty="0" smtClean="0" baseline="44061" sz="2175" spc="-44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3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73761" y="7161528"/>
            <a:ext cx="67945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44061" sz="2175" spc="67">
                <a:latin typeface="Symbol"/>
                <a:cs typeface="Symbol"/>
              </a:rPr>
              <a:t></a:t>
            </a:r>
            <a:r>
              <a:rPr dirty="0" smtClean="0" baseline="44061" sz="2175" spc="44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3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94956" y="6993129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53971" y="7110857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91209" y="6993129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50203" y="7110857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483486" y="6993129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827135" y="7110857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08297" y="6993129"/>
            <a:ext cx="24955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347773" y="698512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69141" y="7817935"/>
            <a:ext cx="0" cy="225393"/>
          </a:xfrm>
          <a:custGeom>
            <a:avLst/>
            <a:gdLst/>
            <a:ahLst/>
            <a:cxnLst/>
            <a:rect l="l" t="t" r="r" b="b"/>
            <a:pathLst>
              <a:path w="0" h="225393">
                <a:moveTo>
                  <a:pt x="0" y="0"/>
                </a:moveTo>
                <a:lnTo>
                  <a:pt x="0" y="22539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148772" y="7817935"/>
            <a:ext cx="0" cy="225393"/>
          </a:xfrm>
          <a:custGeom>
            <a:avLst/>
            <a:gdLst/>
            <a:ahLst/>
            <a:cxnLst/>
            <a:rect l="l" t="t" r="r" b="b"/>
            <a:pathLst>
              <a:path w="0" h="225393">
                <a:moveTo>
                  <a:pt x="0" y="0"/>
                </a:moveTo>
                <a:lnTo>
                  <a:pt x="0" y="22539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1621327" y="7817935"/>
            <a:ext cx="0" cy="225393"/>
          </a:xfrm>
          <a:custGeom>
            <a:avLst/>
            <a:gdLst/>
            <a:ahLst/>
            <a:cxnLst/>
            <a:rect l="l" t="t" r="r" b="b"/>
            <a:pathLst>
              <a:path w="0" h="225393">
                <a:moveTo>
                  <a:pt x="0" y="0"/>
                </a:moveTo>
                <a:lnTo>
                  <a:pt x="0" y="22539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1997807" y="7817935"/>
            <a:ext cx="0" cy="225393"/>
          </a:xfrm>
          <a:custGeom>
            <a:avLst/>
            <a:gdLst/>
            <a:ahLst/>
            <a:cxnLst/>
            <a:rect l="l" t="t" r="r" b="b"/>
            <a:pathLst>
              <a:path w="0" h="225393">
                <a:moveTo>
                  <a:pt x="0" y="0"/>
                </a:moveTo>
                <a:lnTo>
                  <a:pt x="0" y="22539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2323645" y="7930825"/>
            <a:ext cx="620395" cy="0"/>
          </a:xfrm>
          <a:custGeom>
            <a:avLst/>
            <a:gdLst/>
            <a:ahLst/>
            <a:cxnLst/>
            <a:rect l="l" t="t" r="r" b="b"/>
            <a:pathLst>
              <a:path w="620395" h="0">
                <a:moveTo>
                  <a:pt x="0" y="0"/>
                </a:moveTo>
                <a:lnTo>
                  <a:pt x="62039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585174" y="7817935"/>
            <a:ext cx="0" cy="225393"/>
          </a:xfrm>
          <a:custGeom>
            <a:avLst/>
            <a:gdLst/>
            <a:ahLst/>
            <a:cxnLst/>
            <a:rect l="l" t="t" r="r" b="b"/>
            <a:pathLst>
              <a:path w="0" h="225393">
                <a:moveTo>
                  <a:pt x="0" y="0"/>
                </a:moveTo>
                <a:lnTo>
                  <a:pt x="0" y="22539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964789" y="7817935"/>
            <a:ext cx="0" cy="225393"/>
          </a:xfrm>
          <a:custGeom>
            <a:avLst/>
            <a:gdLst/>
            <a:ahLst/>
            <a:cxnLst/>
            <a:rect l="l" t="t" r="r" b="b"/>
            <a:pathLst>
              <a:path w="0" h="225393">
                <a:moveTo>
                  <a:pt x="0" y="0"/>
                </a:moveTo>
                <a:lnTo>
                  <a:pt x="0" y="22539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437328" y="7817935"/>
            <a:ext cx="0" cy="225393"/>
          </a:xfrm>
          <a:custGeom>
            <a:avLst/>
            <a:gdLst/>
            <a:ahLst/>
            <a:cxnLst/>
            <a:rect l="l" t="t" r="r" b="b"/>
            <a:pathLst>
              <a:path w="0" h="225393">
                <a:moveTo>
                  <a:pt x="0" y="0"/>
                </a:moveTo>
                <a:lnTo>
                  <a:pt x="0" y="22539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813777" y="7817935"/>
            <a:ext cx="0" cy="225393"/>
          </a:xfrm>
          <a:custGeom>
            <a:avLst/>
            <a:gdLst/>
            <a:ahLst/>
            <a:cxnLst/>
            <a:rect l="l" t="t" r="r" b="b"/>
            <a:pathLst>
              <a:path w="0" h="225393">
                <a:moveTo>
                  <a:pt x="0" y="0"/>
                </a:moveTo>
                <a:lnTo>
                  <a:pt x="0" y="22539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013874" y="7930825"/>
            <a:ext cx="368533" cy="0"/>
          </a:xfrm>
          <a:custGeom>
            <a:avLst/>
            <a:gdLst/>
            <a:ahLst/>
            <a:cxnLst/>
            <a:rect l="l" t="t" r="r" b="b"/>
            <a:pathLst>
              <a:path w="368533" h="0">
                <a:moveTo>
                  <a:pt x="0" y="0"/>
                </a:moveTo>
                <a:lnTo>
                  <a:pt x="36853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2320443" y="7612469"/>
            <a:ext cx="61658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-60">
                <a:latin typeface="Symbol"/>
                <a:cs typeface="Symbol"/>
              </a:rPr>
              <a:t></a:t>
            </a:r>
            <a:r>
              <a:rPr dirty="0" smtClean="0" baseline="49019" sz="1275" spc="30">
                <a:latin typeface="Times New Roman"/>
                <a:cs typeface="Times New Roman"/>
              </a:rPr>
              <a:t>1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416406" y="7793808"/>
            <a:ext cx="2571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017004" y="7939756"/>
            <a:ext cx="3892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40798" y="7675969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978041" y="7793808"/>
            <a:ext cx="20085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522123" y="7939756"/>
            <a:ext cx="2476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40475" y="7793808"/>
            <a:ext cx="18681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37072" y="8474708"/>
            <a:ext cx="983615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5612" sz="2925" spc="-225">
                <a:latin typeface="Symbol"/>
                <a:cs typeface="Symbol"/>
              </a:rPr>
              <a:t></a:t>
            </a:r>
            <a:r>
              <a:rPr dirty="0" smtClean="0" baseline="35612" sz="2925" spc="270">
                <a:latin typeface="Times New Roman"/>
                <a:cs typeface="Times New Roman"/>
              </a:rPr>
              <a:t> </a:t>
            </a:r>
            <a:r>
              <a:rPr dirty="0" smtClean="0" baseline="35612" sz="2925" spc="-225">
                <a:latin typeface="Symbol"/>
                <a:cs typeface="Symbol"/>
              </a:rPr>
              <a:t></a:t>
            </a:r>
            <a:r>
              <a:rPr dirty="0" smtClean="0" baseline="35612" sz="2925" spc="-67">
                <a:latin typeface="Times New Roman"/>
                <a:cs typeface="Times New Roman"/>
              </a:rPr>
              <a:t> </a:t>
            </a:r>
            <a:r>
              <a:rPr dirty="0" smtClean="0" baseline="17676" sz="3300" spc="22">
                <a:latin typeface="Symbol"/>
                <a:cs typeface="Symbol"/>
              </a:rPr>
              <a:t></a:t>
            </a:r>
            <a:r>
              <a:rPr dirty="0" smtClean="0" baseline="17676" sz="3300" spc="-292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220">
                <a:latin typeface="Symbol"/>
                <a:cs typeface="Symbol"/>
              </a:rPr>
              <a:t></a:t>
            </a:r>
            <a:r>
              <a:rPr dirty="0" smtClean="0" baseline="49019" sz="1275" spc="22">
                <a:latin typeface="Times New Roman"/>
                <a:cs typeface="Times New Roman"/>
              </a:rPr>
              <a:t>3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21011" y="8292974"/>
            <a:ext cx="849630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7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baseline="-36398" sz="2175" spc="30">
                <a:latin typeface="Times New Roman"/>
                <a:cs typeface="Times New Roman"/>
              </a:rPr>
              <a:t>dx</a:t>
            </a:r>
            <a:endParaRPr baseline="-36398" sz="2175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90354" y="8410702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020036" y="8284967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33406" y="9213720"/>
            <a:ext cx="599661" cy="0"/>
          </a:xfrm>
          <a:custGeom>
            <a:avLst/>
            <a:gdLst/>
            <a:ahLst/>
            <a:cxnLst/>
            <a:rect l="l" t="t" r="r" b="b"/>
            <a:pathLst>
              <a:path w="599661" h="0">
                <a:moveTo>
                  <a:pt x="0" y="0"/>
                </a:moveTo>
                <a:lnTo>
                  <a:pt x="59966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1447284" y="9213720"/>
            <a:ext cx="407144" cy="0"/>
          </a:xfrm>
          <a:custGeom>
            <a:avLst/>
            <a:gdLst/>
            <a:ahLst/>
            <a:cxnLst/>
            <a:rect l="l" t="t" r="r" b="b"/>
            <a:pathLst>
              <a:path w="407144" h="0">
                <a:moveTo>
                  <a:pt x="0" y="0"/>
                </a:moveTo>
                <a:lnTo>
                  <a:pt x="40714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051620" y="9213720"/>
            <a:ext cx="606768" cy="0"/>
          </a:xfrm>
          <a:custGeom>
            <a:avLst/>
            <a:gdLst/>
            <a:ahLst/>
            <a:cxnLst/>
            <a:rect l="l" t="t" r="r" b="b"/>
            <a:pathLst>
              <a:path w="606768" h="0">
                <a:moveTo>
                  <a:pt x="0" y="0"/>
                </a:moveTo>
                <a:lnTo>
                  <a:pt x="60676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855643" y="9213720"/>
            <a:ext cx="599661" cy="0"/>
          </a:xfrm>
          <a:custGeom>
            <a:avLst/>
            <a:gdLst/>
            <a:ahLst/>
            <a:cxnLst/>
            <a:rect l="l" t="t" r="r" b="b"/>
            <a:pathLst>
              <a:path w="599661" h="0">
                <a:moveTo>
                  <a:pt x="0" y="0"/>
                </a:moveTo>
                <a:lnTo>
                  <a:pt x="59966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630166" y="9172573"/>
            <a:ext cx="59055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2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3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10426" y="9587195"/>
            <a:ext cx="21494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-5">
                <a:latin typeface="Times New Roman"/>
                <a:cs typeface="Times New Roman"/>
              </a:rPr>
              <a:t>4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012819" y="10058400"/>
            <a:ext cx="3175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048396" y="9172573"/>
            <a:ext cx="139446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15975" algn="l"/>
              </a:tabLst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	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2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3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06304" y="8959088"/>
            <a:ext cx="48005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282449" y="8959088"/>
            <a:ext cx="95376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10260" algn="l"/>
              </a:tabLst>
            </a:pPr>
            <a:r>
              <a:rPr dirty="0" smtClean="0" sz="1450" spc="45">
                <a:latin typeface="Times New Roman"/>
                <a:cs typeface="Times New Roman"/>
              </a:rPr>
              <a:t>B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450361" y="9222739"/>
            <a:ext cx="4121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570294" y="8959088"/>
            <a:ext cx="1663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692278" y="9076817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888271" y="9076817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277175" y="9076817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10423" y="9076817"/>
            <a:ext cx="19367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8359" y="739010"/>
            <a:ext cx="599490" cy="0"/>
          </a:xfrm>
          <a:custGeom>
            <a:avLst/>
            <a:gdLst/>
            <a:ahLst/>
            <a:cxnLst/>
            <a:rect l="l" t="t" r="r" b="b"/>
            <a:pathLst>
              <a:path w="599490" h="0">
                <a:moveTo>
                  <a:pt x="0" y="0"/>
                </a:moveTo>
                <a:lnTo>
                  <a:pt x="59949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899927" y="739010"/>
            <a:ext cx="407090" cy="0"/>
          </a:xfrm>
          <a:custGeom>
            <a:avLst/>
            <a:gdLst/>
            <a:ahLst/>
            <a:cxnLst/>
            <a:rect l="l" t="t" r="r" b="b"/>
            <a:pathLst>
              <a:path w="407090" h="0">
                <a:moveTo>
                  <a:pt x="0" y="0"/>
                </a:moveTo>
                <a:lnTo>
                  <a:pt x="40709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842359" y="739010"/>
            <a:ext cx="606213" cy="0"/>
          </a:xfrm>
          <a:custGeom>
            <a:avLst/>
            <a:gdLst/>
            <a:ahLst/>
            <a:cxnLst/>
            <a:rect l="l" t="t" r="r" b="b"/>
            <a:pathLst>
              <a:path w="606213" h="0">
                <a:moveTo>
                  <a:pt x="0" y="0"/>
                </a:moveTo>
                <a:lnTo>
                  <a:pt x="60621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984071" y="739010"/>
            <a:ext cx="599569" cy="0"/>
          </a:xfrm>
          <a:custGeom>
            <a:avLst/>
            <a:gdLst/>
            <a:ahLst/>
            <a:cxnLst/>
            <a:rect l="l" t="t" r="r" b="b"/>
            <a:pathLst>
              <a:path w="599569" h="0">
                <a:moveTo>
                  <a:pt x="0" y="0"/>
                </a:moveTo>
                <a:lnTo>
                  <a:pt x="59956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0665" y="666112"/>
            <a:ext cx="715010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7676" sz="3300" spc="30">
                <a:latin typeface="Symbol"/>
                <a:cs typeface="Symbol"/>
              </a:rPr>
              <a:t></a:t>
            </a:r>
            <a:r>
              <a:rPr dirty="0" smtClean="0" baseline="17676" sz="3300" spc="-307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22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3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4807" y="666112"/>
            <a:ext cx="718185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7676" sz="3300" spc="30">
                <a:latin typeface="Symbol"/>
                <a:cs typeface="Symbol"/>
              </a:rPr>
              <a:t></a:t>
            </a:r>
            <a:r>
              <a:rPr dirty="0" smtClean="0" baseline="17676" sz="3300" spc="-315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06232" y="666112"/>
            <a:ext cx="864869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7892" sz="2175" spc="67">
                <a:latin typeface="Symbol"/>
                <a:cs typeface="Symbol"/>
              </a:rPr>
              <a:t></a:t>
            </a:r>
            <a:r>
              <a:rPr dirty="0" smtClean="0" baseline="47892" sz="2175" spc="-37">
                <a:latin typeface="Times New Roman"/>
                <a:cs typeface="Times New Roman"/>
              </a:rPr>
              <a:t> </a:t>
            </a:r>
            <a:r>
              <a:rPr dirty="0" smtClean="0" baseline="17676" sz="3300" spc="30">
                <a:latin typeface="Symbol"/>
                <a:cs typeface="Symbol"/>
              </a:rPr>
              <a:t></a:t>
            </a:r>
            <a:r>
              <a:rPr dirty="0" smtClean="0" baseline="17676" sz="3300" spc="-307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22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3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72613" y="652779"/>
            <a:ext cx="54292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3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6332" y="484378"/>
            <a:ext cx="2673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7855" y="602107"/>
            <a:ext cx="3695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1801" y="602107"/>
            <a:ext cx="6965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322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0421" y="602107"/>
            <a:ext cx="19431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04479" y="602107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5120" y="484378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9568" y="602107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2941" y="484378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1813" y="484378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35225" y="47637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69183" y="1307326"/>
            <a:ext cx="0" cy="225566"/>
          </a:xfrm>
          <a:custGeom>
            <a:avLst/>
            <a:gdLst/>
            <a:ahLst/>
            <a:cxnLst/>
            <a:rect l="l" t="t" r="r" b="b"/>
            <a:pathLst>
              <a:path w="0" h="225566">
                <a:moveTo>
                  <a:pt x="0" y="0"/>
                </a:moveTo>
                <a:lnTo>
                  <a:pt x="0" y="225566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184054" y="1307326"/>
            <a:ext cx="0" cy="225566"/>
          </a:xfrm>
          <a:custGeom>
            <a:avLst/>
            <a:gdLst/>
            <a:ahLst/>
            <a:cxnLst/>
            <a:rect l="l" t="t" r="r" b="b"/>
            <a:pathLst>
              <a:path w="0" h="225566">
                <a:moveTo>
                  <a:pt x="0" y="0"/>
                </a:moveTo>
                <a:lnTo>
                  <a:pt x="0" y="225566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507176" y="1420109"/>
            <a:ext cx="658847" cy="0"/>
          </a:xfrm>
          <a:custGeom>
            <a:avLst/>
            <a:gdLst/>
            <a:ahLst/>
            <a:cxnLst/>
            <a:rect l="l" t="t" r="r" b="b"/>
            <a:pathLst>
              <a:path w="658847" h="0">
                <a:moveTo>
                  <a:pt x="0" y="0"/>
                </a:moveTo>
                <a:lnTo>
                  <a:pt x="65884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477288" y="1420109"/>
            <a:ext cx="667175" cy="0"/>
          </a:xfrm>
          <a:custGeom>
            <a:avLst/>
            <a:gdLst/>
            <a:ahLst/>
            <a:cxnLst/>
            <a:rect l="l" t="t" r="r" b="b"/>
            <a:pathLst>
              <a:path w="667175" h="0">
                <a:moveTo>
                  <a:pt x="0" y="0"/>
                </a:moveTo>
                <a:lnTo>
                  <a:pt x="66717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785674" y="1307326"/>
            <a:ext cx="0" cy="225566"/>
          </a:xfrm>
          <a:custGeom>
            <a:avLst/>
            <a:gdLst/>
            <a:ahLst/>
            <a:cxnLst/>
            <a:rect l="l" t="t" r="r" b="b"/>
            <a:pathLst>
              <a:path w="0" h="225566">
                <a:moveTo>
                  <a:pt x="0" y="0"/>
                </a:moveTo>
                <a:lnTo>
                  <a:pt x="0" y="225566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200482" y="1307326"/>
            <a:ext cx="0" cy="225566"/>
          </a:xfrm>
          <a:custGeom>
            <a:avLst/>
            <a:gdLst/>
            <a:ahLst/>
            <a:cxnLst/>
            <a:rect l="l" t="t" r="r" b="b"/>
            <a:pathLst>
              <a:path w="0" h="225566">
                <a:moveTo>
                  <a:pt x="0" y="0"/>
                </a:moveTo>
                <a:lnTo>
                  <a:pt x="0" y="225566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403769" y="1420109"/>
            <a:ext cx="407366" cy="0"/>
          </a:xfrm>
          <a:custGeom>
            <a:avLst/>
            <a:gdLst/>
            <a:ahLst/>
            <a:cxnLst/>
            <a:rect l="l" t="t" r="r" b="b"/>
            <a:pathLst>
              <a:path w="407366" h="0">
                <a:moveTo>
                  <a:pt x="0" y="0"/>
                </a:moveTo>
                <a:lnTo>
                  <a:pt x="40736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005399" y="1420109"/>
            <a:ext cx="729713" cy="0"/>
          </a:xfrm>
          <a:custGeom>
            <a:avLst/>
            <a:gdLst/>
            <a:ahLst/>
            <a:cxnLst/>
            <a:rect l="l" t="t" r="r" b="b"/>
            <a:pathLst>
              <a:path w="729713" h="0">
                <a:moveTo>
                  <a:pt x="0" y="0"/>
                </a:moveTo>
                <a:lnTo>
                  <a:pt x="72971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03976" y="1101977"/>
            <a:ext cx="65468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-60">
                <a:latin typeface="Symbol"/>
                <a:cs typeface="Symbol"/>
              </a:rPr>
              <a:t></a:t>
            </a:r>
            <a:r>
              <a:rPr dirty="0" smtClean="0" baseline="49019" sz="1275" spc="30">
                <a:latin typeface="Times New Roman"/>
                <a:cs typeface="Times New Roman"/>
              </a:rPr>
              <a:t>1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73771" y="1101977"/>
            <a:ext cx="65468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-60">
                <a:latin typeface="Symbol"/>
                <a:cs typeface="Symbol"/>
              </a:rPr>
              <a:t>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05365" y="1378582"/>
            <a:ext cx="66230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36443" y="1282826"/>
            <a:ext cx="389255" cy="280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4780">
              <a:lnSpc>
                <a:spcPts val="149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615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11088" y="116547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06902" y="1429129"/>
            <a:ext cx="4127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50026" y="116547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78469" y="1282826"/>
            <a:ext cx="11950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81016" y="1429129"/>
            <a:ext cx="2679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00030" y="1282826"/>
            <a:ext cx="2647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25059" y="1429129"/>
            <a:ext cx="2470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0478" y="1282826"/>
            <a:ext cx="10515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44666" y="1282826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6744" y="1852551"/>
            <a:ext cx="386080" cy="411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50">
                <a:latin typeface="Symbol"/>
                <a:cs typeface="Symbol"/>
              </a:rPr>
              <a:t></a:t>
            </a:r>
            <a:r>
              <a:rPr dirty="0" smtClean="0" sz="1950" spc="-150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Times New Roman"/>
                <a:cs typeface="Times New Roman"/>
              </a:rPr>
              <a:t> 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52863" y="1980564"/>
            <a:ext cx="715645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2350" spc="-36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8772" y="1831213"/>
            <a:ext cx="1132840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6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55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3</a:t>
            </a:r>
            <a:r>
              <a:rPr dirty="0" smtClean="0" sz="1450" spc="-18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-2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50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dx</a:t>
            </a:r>
            <a:endParaRPr baseline="-36398" sz="2175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96447" y="1948942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62282" y="182320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40618" y="2645409"/>
            <a:ext cx="715010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65885" y="2645409"/>
            <a:ext cx="1496695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512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r>
              <a:rPr dirty="0" smtClean="0" sz="2350" spc="245">
                <a:latin typeface="Times New Roman"/>
                <a:cs typeface="Times New Roman"/>
              </a:rPr>
              <a:t> </a:t>
            </a:r>
            <a:r>
              <a:rPr dirty="0" smtClean="0" baseline="44061" sz="2175" spc="52">
                <a:latin typeface="Symbol"/>
                <a:cs typeface="Symbol"/>
              </a:rPr>
              <a:t></a:t>
            </a:r>
            <a:r>
              <a:rPr dirty="0" smtClean="0" baseline="44061" sz="2175" spc="209">
                <a:latin typeface="Times New Roman"/>
                <a:cs typeface="Times New Roman"/>
              </a:rPr>
              <a:t> </a:t>
            </a:r>
            <a:r>
              <a:rPr dirty="0" smtClean="0" baseline="44061" sz="2175" spc="52">
                <a:latin typeface="Times New Roman"/>
                <a:cs typeface="Times New Roman"/>
              </a:rPr>
              <a:t>x</a:t>
            </a:r>
            <a:r>
              <a:rPr dirty="0" smtClean="0" baseline="44061" sz="2175" spc="-172">
                <a:latin typeface="Times New Roman"/>
                <a:cs typeface="Times New Roman"/>
              </a:rPr>
              <a:t> </a:t>
            </a:r>
            <a:r>
              <a:rPr dirty="0" smtClean="0" baseline="27186" sz="3525" spc="-547">
                <a:latin typeface="Symbol"/>
                <a:cs typeface="Symbol"/>
              </a:rPr>
              <a:t></a:t>
            </a:r>
            <a:r>
              <a:rPr dirty="0" smtClean="0" baseline="44061" sz="2175" spc="52">
                <a:latin typeface="Times New Roman"/>
                <a:cs typeface="Times New Roman"/>
              </a:rPr>
              <a:t>x</a:t>
            </a:r>
            <a:endParaRPr baseline="44061" sz="2175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69457" y="2499486"/>
            <a:ext cx="302895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0423" y="2496059"/>
            <a:ext cx="2291715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89">
                <a:latin typeface="Symbol"/>
                <a:cs typeface="Symbol"/>
              </a:rPr>
              <a:t></a:t>
            </a:r>
            <a:r>
              <a:rPr dirty="0" smtClean="0" baseline="-36398" sz="2175" spc="135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7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555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3</a:t>
            </a:r>
            <a:r>
              <a:rPr dirty="0" smtClean="0" sz="1450" spc="-19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-2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509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202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A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</a:t>
            </a:r>
            <a:r>
              <a:rPr dirty="0" smtClean="0" baseline="-36398" sz="2175" spc="120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Times New Roman"/>
                <a:cs typeface="Times New Roman"/>
              </a:rPr>
              <a:t>B</a:t>
            </a:r>
            <a:r>
              <a:rPr dirty="0" smtClean="0" sz="1450" spc="-17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-2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535" u="sng">
                <a:latin typeface="Symbol"/>
                <a:cs typeface="Symbol"/>
              </a:rPr>
              <a:t></a:t>
            </a:r>
            <a:r>
              <a:rPr dirty="0" smtClean="0" sz="1450" spc="45" u="sng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53070" y="2605399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49683" y="248805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0421" y="3041343"/>
            <a:ext cx="4864735" cy="700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2350" spc="-16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2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-5">
                <a:latin typeface="Times New Roman"/>
                <a:cs typeface="Times New Roman"/>
              </a:rPr>
              <a:t>2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55850" y="4047489"/>
            <a:ext cx="716280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94626" y="3898138"/>
            <a:ext cx="2639060" cy="497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68580">
              <a:lnSpc>
                <a:spcPts val="1415"/>
              </a:lnSpc>
              <a:tabLst>
                <a:tab pos="709930" algn="l"/>
                <a:tab pos="1706245" algn="l"/>
                <a:tab pos="1891664" algn="l"/>
                <a:tab pos="2165985" algn="l"/>
              </a:tabLst>
            </a:pP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80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14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80" u="sng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3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1405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225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r>
              <a:rPr dirty="0" smtClean="0" baseline="-44061" sz="2175" spc="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225">
                <a:latin typeface="Times New Roman"/>
                <a:cs typeface="Times New Roman"/>
              </a:rPr>
              <a:t> </a:t>
            </a:r>
            <a:r>
              <a:rPr dirty="0" smtClean="0" baseline="-44061" sz="2175" spc="240">
                <a:latin typeface="Times New Roman"/>
                <a:cs typeface="Times New Roman"/>
              </a:rPr>
              <a:t>x</a:t>
            </a:r>
            <a:r>
              <a:rPr dirty="0" smtClean="0" baseline="-32679" sz="1275" spc="30">
                <a:latin typeface="Times New Roman"/>
                <a:cs typeface="Times New Roman"/>
              </a:rPr>
              <a:t>2</a:t>
            </a:r>
            <a:r>
              <a:rPr dirty="0" smtClean="0" baseline="-32679" sz="1275" spc="30">
                <a:latin typeface="Times New Roman"/>
                <a:cs typeface="Times New Roman"/>
              </a:rPr>
              <a:t> </a:t>
            </a:r>
            <a:r>
              <a:rPr dirty="0" smtClean="0" baseline="-32679" sz="1275" spc="60">
                <a:latin typeface="Times New Roman"/>
                <a:cs typeface="Times New Roman"/>
              </a:rPr>
              <a:t> </a:t>
            </a:r>
            <a:r>
              <a:rPr dirty="0" smtClean="0" baseline="-44061" sz="2175" spc="67">
                <a:latin typeface="Symbol"/>
                <a:cs typeface="Symbol"/>
              </a:rPr>
              <a:t></a:t>
            </a:r>
            <a:r>
              <a:rPr dirty="0" smtClean="0" baseline="-44061" sz="2175" spc="-315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1</a:t>
            </a:r>
            <a:r>
              <a:rPr dirty="0" smtClean="0" baseline="-44061" sz="2175" spc="-27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225">
                <a:latin typeface="Times New Roman"/>
                <a:cs typeface="Times New Roman"/>
              </a:rPr>
              <a:t> </a:t>
            </a:r>
            <a:r>
              <a:rPr dirty="0" smtClean="0" baseline="-44061" sz="2175" spc="240">
                <a:latin typeface="Times New Roman"/>
                <a:cs typeface="Times New Roman"/>
              </a:rPr>
              <a:t>x</a:t>
            </a:r>
            <a:r>
              <a:rPr dirty="0" smtClean="0" baseline="-32679" sz="1275" spc="30">
                <a:latin typeface="Times New Roman"/>
                <a:cs typeface="Times New Roman"/>
              </a:rPr>
              <a:t>2</a:t>
            </a:r>
            <a:r>
              <a:rPr dirty="0" smtClean="0" baseline="-32679" sz="1275" spc="30">
                <a:latin typeface="Times New Roman"/>
                <a:cs typeface="Times New Roman"/>
              </a:rPr>
              <a:t> </a:t>
            </a:r>
            <a:r>
              <a:rPr dirty="0" smtClean="0" baseline="-32679" sz="1275" spc="67">
                <a:latin typeface="Times New Roman"/>
                <a:cs typeface="Times New Roman"/>
              </a:rPr>
              <a:t> </a:t>
            </a:r>
            <a:r>
              <a:rPr dirty="0" smtClean="0" baseline="-44061" sz="2175" spc="67">
                <a:latin typeface="Symbol"/>
                <a:cs typeface="Symbol"/>
              </a:rPr>
              <a:t></a:t>
            </a:r>
            <a:r>
              <a:rPr dirty="0" smtClean="0" baseline="-44061" sz="2175" spc="-315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1</a:t>
            </a:r>
            <a:r>
              <a:rPr dirty="0" smtClean="0" baseline="-44061" sz="2175" spc="-2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72632" y="3988055"/>
            <a:ext cx="769620" cy="407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5640" algn="l"/>
              </a:tabLst>
            </a:pPr>
            <a:r>
              <a:rPr dirty="0" smtClean="0" sz="2200" spc="20">
                <a:latin typeface="Symbol"/>
                <a:cs typeface="Symbol"/>
              </a:rPr>
              <a:t></a:t>
            </a:r>
            <a:r>
              <a:rPr dirty="0" smtClean="0" sz="2200" spc="-150">
                <a:latin typeface="Times New Roman"/>
                <a:cs typeface="Times New Roman"/>
              </a:rPr>
              <a:t> </a:t>
            </a:r>
            <a:r>
              <a:rPr dirty="0" smtClean="0" baseline="-22988" sz="2175" spc="60">
                <a:latin typeface="Times New Roman"/>
                <a:cs typeface="Times New Roman"/>
              </a:rPr>
              <a:t>x</a:t>
            </a:r>
            <a:r>
              <a:rPr dirty="0" smtClean="0" baseline="-22988" sz="2175" spc="60">
                <a:latin typeface="Times New Roman"/>
                <a:cs typeface="Times New Roman"/>
              </a:rPr>
              <a:t>	</a:t>
            </a:r>
            <a:r>
              <a:rPr dirty="0" smtClean="0" sz="2200" spc="2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20878" y="3988055"/>
            <a:ext cx="106045" cy="34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2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69101" y="4161789"/>
            <a:ext cx="48005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64268" y="3898138"/>
            <a:ext cx="899794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30" u="sng">
                <a:latin typeface="Symbol"/>
                <a:cs typeface="Symbol"/>
              </a:rPr>
              <a:t>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14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-2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555" u="sng">
                <a:latin typeface="Symbol"/>
                <a:cs typeface="Symbol"/>
              </a:rPr>
              <a:t></a:t>
            </a:r>
            <a:r>
              <a:rPr dirty="0" smtClean="0" sz="1450" spc="40" u="sng">
                <a:latin typeface="Times New Roman"/>
                <a:cs typeface="Times New Roman"/>
              </a:rPr>
              <a:t>3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dx</a:t>
            </a:r>
            <a:endParaRPr baseline="-36398" sz="2175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207237" y="4015867"/>
            <a:ext cx="5111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6398" sz="2175" spc="60" u="sng">
                <a:latin typeface="Times New Roman"/>
                <a:cs typeface="Times New Roman"/>
              </a:rPr>
              <a:t>2</a:t>
            </a:r>
            <a:r>
              <a:rPr dirty="0" smtClean="0" baseline="36398" sz="2175" spc="-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51809" y="3898138"/>
            <a:ext cx="1296670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7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555" u="sng">
                <a:latin typeface="Symbol"/>
                <a:cs typeface="Symbol"/>
              </a:rPr>
              <a:t></a:t>
            </a:r>
            <a:r>
              <a:rPr dirty="0" smtClean="0" sz="1450" spc="40" u="sng">
                <a:latin typeface="Times New Roman"/>
                <a:cs typeface="Times New Roman"/>
              </a:rPr>
              <a:t>3</a:t>
            </a:r>
            <a:r>
              <a:rPr dirty="0" smtClean="0" sz="1450" spc="-19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-2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509" u="sng">
                <a:latin typeface="Symbol"/>
                <a:cs typeface="Symbol"/>
              </a:rPr>
              <a:t>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x</a:t>
            </a:r>
            <a:r>
              <a:rPr dirty="0" smtClean="0" baseline="-36398" sz="2175" spc="89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endParaRPr baseline="-36398" sz="2175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0420" y="4015867"/>
            <a:ext cx="19431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65336" y="389013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91807" y="4580091"/>
            <a:ext cx="0" cy="226757"/>
          </a:xfrm>
          <a:custGeom>
            <a:avLst/>
            <a:gdLst/>
            <a:ahLst/>
            <a:cxnLst/>
            <a:rect l="l" t="t" r="r" b="b"/>
            <a:pathLst>
              <a:path w="0" h="226757">
                <a:moveTo>
                  <a:pt x="0" y="0"/>
                </a:moveTo>
                <a:lnTo>
                  <a:pt x="0" y="226757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026612" y="4580091"/>
            <a:ext cx="0" cy="226757"/>
          </a:xfrm>
          <a:custGeom>
            <a:avLst/>
            <a:gdLst/>
            <a:ahLst/>
            <a:cxnLst/>
            <a:rect l="l" t="t" r="r" b="b"/>
            <a:pathLst>
              <a:path w="0" h="226757">
                <a:moveTo>
                  <a:pt x="0" y="0"/>
                </a:moveTo>
                <a:lnTo>
                  <a:pt x="0" y="226757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440382" y="4442167"/>
            <a:ext cx="2573020" cy="670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2350" spc="-16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5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38"/>
              </a:spcBef>
            </a:pPr>
            <a:endParaRPr sz="1300"/>
          </a:p>
          <a:p>
            <a:pPr marL="647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6722" y="5000752"/>
            <a:ext cx="37719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20200" y="5178424"/>
            <a:ext cx="75755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36623" y="4978274"/>
            <a:ext cx="1137285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-14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48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-1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55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5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dx</a:t>
            </a:r>
            <a:endParaRPr baseline="-36398" sz="2175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17295" y="5844539"/>
            <a:ext cx="232791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83665" algn="l"/>
                <a:tab pos="171005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287936" y="5698617"/>
            <a:ext cx="75819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10422" y="5644389"/>
            <a:ext cx="2839085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48535" algn="l"/>
                <a:tab pos="2613660" algn="l"/>
              </a:tabLst>
            </a:pPr>
            <a:r>
              <a:rPr dirty="0" smtClean="0" baseline="-36398" sz="2175" spc="89">
                <a:latin typeface="Symbol"/>
                <a:cs typeface="Symbol"/>
              </a:rPr>
              <a:t></a:t>
            </a:r>
            <a:r>
              <a:rPr dirty="0" smtClean="0" baseline="-36398" sz="2175" spc="97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-14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7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49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-2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56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5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15">
                <a:latin typeface="Times New Roman"/>
                <a:cs typeface="Times New Roman"/>
              </a:rPr>
              <a:t> </a:t>
            </a:r>
            <a:r>
              <a:rPr dirty="0" smtClean="0" baseline="-36398" sz="2175" spc="75">
                <a:latin typeface="Times New Roman"/>
                <a:cs typeface="Times New Roman"/>
              </a:rPr>
              <a:t>A</a:t>
            </a:r>
            <a:r>
              <a:rPr dirty="0" smtClean="0" baseline="-36398" sz="2175" spc="-82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</a:t>
            </a:r>
            <a:r>
              <a:rPr dirty="0" smtClean="0" baseline="-36398" sz="2175" spc="120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Times New Roman"/>
                <a:cs typeface="Times New Roman"/>
              </a:rPr>
              <a:t>B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</a:t>
            </a:r>
            <a:r>
              <a:rPr dirty="0" smtClean="0" baseline="-36398" sz="2175" spc="-30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45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</a:t>
            </a:r>
            <a:endParaRPr baseline="-36398" sz="2175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72898" y="563638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10420" y="6189672"/>
            <a:ext cx="6033135" cy="701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2350" spc="-16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95">
                <a:latin typeface="Times New Roman"/>
                <a:cs typeface="Times New Roman"/>
              </a:rPr>
              <a:t>B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2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7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5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10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48628" y="7301100"/>
            <a:ext cx="901765" cy="0"/>
          </a:xfrm>
          <a:custGeom>
            <a:avLst/>
            <a:gdLst/>
            <a:ahLst/>
            <a:cxnLst/>
            <a:rect l="l" t="t" r="r" b="b"/>
            <a:pathLst>
              <a:path w="901765" h="0">
                <a:moveTo>
                  <a:pt x="0" y="0"/>
                </a:moveTo>
                <a:lnTo>
                  <a:pt x="90176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700450" y="7301100"/>
            <a:ext cx="126663" cy="0"/>
          </a:xfrm>
          <a:custGeom>
            <a:avLst/>
            <a:gdLst/>
            <a:ahLst/>
            <a:cxnLst/>
            <a:rect l="l" t="t" r="r" b="b"/>
            <a:pathLst>
              <a:path w="126663" h="0">
                <a:moveTo>
                  <a:pt x="0" y="0"/>
                </a:moveTo>
                <a:lnTo>
                  <a:pt x="12666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363375" y="7301100"/>
            <a:ext cx="494304" cy="0"/>
          </a:xfrm>
          <a:custGeom>
            <a:avLst/>
            <a:gdLst/>
            <a:ahLst/>
            <a:cxnLst/>
            <a:rect l="l" t="t" r="r" b="b"/>
            <a:pathLst>
              <a:path w="494304" h="0">
                <a:moveTo>
                  <a:pt x="0" y="0"/>
                </a:moveTo>
                <a:lnTo>
                  <a:pt x="49430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907878" y="7301100"/>
            <a:ext cx="126980" cy="0"/>
          </a:xfrm>
          <a:custGeom>
            <a:avLst/>
            <a:gdLst/>
            <a:ahLst/>
            <a:cxnLst/>
            <a:rect l="l" t="t" r="r" b="b"/>
            <a:pathLst>
              <a:path w="126980" h="0">
                <a:moveTo>
                  <a:pt x="0" y="0"/>
                </a:moveTo>
                <a:lnTo>
                  <a:pt x="12698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682267" y="7301100"/>
            <a:ext cx="494304" cy="0"/>
          </a:xfrm>
          <a:custGeom>
            <a:avLst/>
            <a:gdLst/>
            <a:ahLst/>
            <a:cxnLst/>
            <a:rect l="l" t="t" r="r" b="b"/>
            <a:pathLst>
              <a:path w="494304" h="0">
                <a:moveTo>
                  <a:pt x="0" y="0"/>
                </a:moveTo>
                <a:lnTo>
                  <a:pt x="49430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832826" y="7246618"/>
            <a:ext cx="75755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553987" y="7214868"/>
            <a:ext cx="64579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6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878704" y="7068946"/>
            <a:ext cx="1155700" cy="474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8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232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x</a:t>
            </a:r>
            <a:endParaRPr baseline="-44061" sz="2175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235570" y="7214868"/>
            <a:ext cx="64579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6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075490" y="7136385"/>
            <a:ext cx="751205" cy="407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09270" algn="l"/>
              </a:tabLst>
            </a:pPr>
            <a:r>
              <a:rPr dirty="0" smtClean="0" sz="2200" spc="20">
                <a:latin typeface="Symbol"/>
                <a:cs typeface="Symbol"/>
              </a:rPr>
              <a:t></a:t>
            </a:r>
            <a:r>
              <a:rPr dirty="0" smtClean="0" sz="2200" spc="20">
                <a:latin typeface="Times New Roman"/>
                <a:cs typeface="Times New Roman"/>
              </a:rPr>
              <a:t>	</a:t>
            </a:r>
            <a:r>
              <a:rPr dirty="0" smtClean="0" sz="2200" spc="20">
                <a:latin typeface="Symbol"/>
                <a:cs typeface="Symbol"/>
              </a:rPr>
              <a:t></a:t>
            </a:r>
            <a:r>
              <a:rPr dirty="0" smtClean="0" sz="2200" spc="-150">
                <a:latin typeface="Times New Roman"/>
                <a:cs typeface="Times New Roman"/>
              </a:rPr>
              <a:t> </a:t>
            </a:r>
            <a:r>
              <a:rPr dirty="0" smtClean="0" baseline="-22988" sz="2175" spc="60">
                <a:latin typeface="Times New Roman"/>
                <a:cs typeface="Times New Roman"/>
              </a:rPr>
              <a:t>x</a:t>
            </a:r>
            <a:endParaRPr baseline="-22988" sz="2175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20443" y="7136385"/>
            <a:ext cx="106045" cy="34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2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912595" y="7164196"/>
            <a:ext cx="6419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6398" sz="2175" spc="60">
                <a:latin typeface="Times New Roman"/>
                <a:cs typeface="Times New Roman"/>
              </a:rPr>
              <a:t>5</a:t>
            </a:r>
            <a:r>
              <a:rPr dirty="0" smtClean="0" baseline="36398" sz="2175" spc="-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443931" y="7046469"/>
            <a:ext cx="3390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184737" y="7164196"/>
            <a:ext cx="103314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2130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baseline="36398" sz="2175" spc="60">
                <a:latin typeface="Times New Roman"/>
                <a:cs typeface="Times New Roman"/>
              </a:rPr>
              <a:t>5</a:t>
            </a:r>
            <a:r>
              <a:rPr dirty="0" smtClean="0" baseline="36398" sz="2175" spc="-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48975" y="7046469"/>
            <a:ext cx="1301750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x</a:t>
            </a:r>
            <a:r>
              <a:rPr dirty="0" smtClean="0" baseline="-36398" sz="2175" spc="89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endParaRPr baseline="-36398" sz="2175">
              <a:latin typeface="Symbol"/>
              <a:cs typeface="Symbo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10420" y="7164196"/>
            <a:ext cx="19431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197596" y="7164196"/>
            <a:ext cx="2152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872071" y="7046469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88258" y="703846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175372" y="7728971"/>
            <a:ext cx="0" cy="226295"/>
          </a:xfrm>
          <a:custGeom>
            <a:avLst/>
            <a:gdLst/>
            <a:ahLst/>
            <a:cxnLst/>
            <a:rect l="l" t="t" r="r" b="b"/>
            <a:pathLst>
              <a:path w="0" h="226295">
                <a:moveTo>
                  <a:pt x="0" y="0"/>
                </a:moveTo>
                <a:lnTo>
                  <a:pt x="0" y="226295"/>
                </a:lnTo>
              </a:path>
            </a:pathLst>
          </a:custGeom>
          <a:ln w="78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1310081" y="7728971"/>
            <a:ext cx="0" cy="226295"/>
          </a:xfrm>
          <a:custGeom>
            <a:avLst/>
            <a:gdLst/>
            <a:ahLst/>
            <a:cxnLst/>
            <a:rect l="l" t="t" r="r" b="b"/>
            <a:pathLst>
              <a:path w="0" h="226295">
                <a:moveTo>
                  <a:pt x="0" y="0"/>
                </a:moveTo>
                <a:lnTo>
                  <a:pt x="0" y="226295"/>
                </a:lnTo>
              </a:path>
            </a:pathLst>
          </a:custGeom>
          <a:ln w="78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410972" y="7503034"/>
            <a:ext cx="2294890" cy="1456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9209">
              <a:lnSpc>
                <a:spcPct val="146600"/>
              </a:lnSpc>
            </a:pP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105">
                <a:latin typeface="Times New Roman"/>
                <a:cs typeface="Times New Roman"/>
              </a:rPr>
              <a:t>n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3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00" spc="5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nte</a:t>
            </a:r>
            <a:r>
              <a:rPr dirty="0" smtClean="0" sz="1400" spc="5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bs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tuti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bstitutions: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80"/>
              </a:spcBef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i</a:t>
            </a:r>
            <a:r>
              <a:rPr dirty="0" smtClean="0" sz="1450" spc="65">
                <a:latin typeface="Times New Roman"/>
                <a:cs typeface="Times New Roman"/>
              </a:rPr>
              <a:t>n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5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10972" y="9168891"/>
            <a:ext cx="15595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volving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041865" y="9266468"/>
            <a:ext cx="24373" cy="13403"/>
          </a:xfrm>
          <a:custGeom>
            <a:avLst/>
            <a:gdLst/>
            <a:ahLst/>
            <a:cxnLst/>
            <a:rect l="l" t="t" r="r" b="b"/>
            <a:pathLst>
              <a:path w="24373" h="13403">
                <a:moveTo>
                  <a:pt x="0" y="13403"/>
                </a:moveTo>
                <a:lnTo>
                  <a:pt x="24373" y="0"/>
                </a:lnTo>
              </a:path>
            </a:pathLst>
          </a:custGeom>
          <a:ln w="75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066238" y="9270192"/>
            <a:ext cx="34986" cy="73351"/>
          </a:xfrm>
          <a:custGeom>
            <a:avLst/>
            <a:gdLst/>
            <a:ahLst/>
            <a:cxnLst/>
            <a:rect l="l" t="t" r="r" b="b"/>
            <a:pathLst>
              <a:path w="34986" h="73351">
                <a:moveTo>
                  <a:pt x="0" y="0"/>
                </a:moveTo>
                <a:lnTo>
                  <a:pt x="34986" y="73351"/>
                </a:lnTo>
              </a:path>
            </a:pathLst>
          </a:custGeom>
          <a:ln w="155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2105155" y="9129814"/>
            <a:ext cx="46781" cy="213728"/>
          </a:xfrm>
          <a:custGeom>
            <a:avLst/>
            <a:gdLst/>
            <a:ahLst/>
            <a:cxnLst/>
            <a:rect l="l" t="t" r="r" b="b"/>
            <a:pathLst>
              <a:path w="46781" h="213728">
                <a:moveTo>
                  <a:pt x="0" y="213728"/>
                </a:moveTo>
                <a:lnTo>
                  <a:pt x="46781" y="0"/>
                </a:lnTo>
              </a:path>
            </a:pathLst>
          </a:custGeom>
          <a:ln w="7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2151937" y="9129814"/>
            <a:ext cx="576700" cy="0"/>
          </a:xfrm>
          <a:custGeom>
            <a:avLst/>
            <a:gdLst/>
            <a:ahLst/>
            <a:cxnLst/>
            <a:rect l="l" t="t" r="r" b="b"/>
            <a:pathLst>
              <a:path w="576700" h="0">
                <a:moveTo>
                  <a:pt x="0" y="0"/>
                </a:moveTo>
                <a:lnTo>
                  <a:pt x="576700" y="0"/>
                </a:lnTo>
              </a:path>
            </a:pathLst>
          </a:custGeom>
          <a:ln w="7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2147886" y="9034295"/>
            <a:ext cx="1634489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a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 </a:t>
            </a:r>
            <a:r>
              <a:rPr dirty="0" smtClean="0" baseline="42483" sz="1275" spc="-82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2350" spc="-409">
                <a:latin typeface="Symbol"/>
                <a:cs typeface="Symbol"/>
              </a:rPr>
              <a:t></a:t>
            </a:r>
            <a:r>
              <a:rPr dirty="0" smtClean="0" sz="1450" spc="45">
                <a:latin typeface="Times New Roman"/>
                <a:cs typeface="Times New Roman"/>
              </a:rPr>
              <a:t>a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7">
                <a:latin typeface="Times New Roman"/>
                <a:cs typeface="Times New Roman"/>
              </a:rPr>
              <a:t> </a:t>
            </a:r>
            <a:r>
              <a:rPr dirty="0" smtClean="0" sz="2350" spc="-229">
                <a:latin typeface="Symbol"/>
                <a:cs typeface="Symbol"/>
              </a:rPr>
              <a:t>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3" name="object 10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5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36811" y="9453053"/>
            <a:ext cx="227520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70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65">
                <a:latin typeface="Times New Roman"/>
                <a:cs typeface="Times New Roman"/>
              </a:rPr>
              <a:t>n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543052"/>
            <a:ext cx="15595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volving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41865" y="641898"/>
            <a:ext cx="24373" cy="13403"/>
          </a:xfrm>
          <a:custGeom>
            <a:avLst/>
            <a:gdLst/>
            <a:ahLst/>
            <a:cxnLst/>
            <a:rect l="l" t="t" r="r" b="b"/>
            <a:pathLst>
              <a:path w="24373" h="13403">
                <a:moveTo>
                  <a:pt x="0" y="13403"/>
                </a:moveTo>
                <a:lnTo>
                  <a:pt x="24373" y="0"/>
                </a:lnTo>
              </a:path>
            </a:pathLst>
          </a:custGeom>
          <a:ln w="75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066238" y="645622"/>
            <a:ext cx="34986" cy="73351"/>
          </a:xfrm>
          <a:custGeom>
            <a:avLst/>
            <a:gdLst/>
            <a:ahLst/>
            <a:cxnLst/>
            <a:rect l="l" t="t" r="r" b="b"/>
            <a:pathLst>
              <a:path w="34986" h="73351">
                <a:moveTo>
                  <a:pt x="0" y="0"/>
                </a:moveTo>
                <a:lnTo>
                  <a:pt x="34986" y="73351"/>
                </a:lnTo>
              </a:path>
            </a:pathLst>
          </a:custGeom>
          <a:ln w="155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105155" y="505244"/>
            <a:ext cx="46781" cy="213728"/>
          </a:xfrm>
          <a:custGeom>
            <a:avLst/>
            <a:gdLst/>
            <a:ahLst/>
            <a:cxnLst/>
            <a:rect l="l" t="t" r="r" b="b"/>
            <a:pathLst>
              <a:path w="46781" h="213728">
                <a:moveTo>
                  <a:pt x="0" y="213728"/>
                </a:moveTo>
                <a:lnTo>
                  <a:pt x="46781" y="0"/>
                </a:lnTo>
              </a:path>
            </a:pathLst>
          </a:custGeom>
          <a:ln w="7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151937" y="505244"/>
            <a:ext cx="579848" cy="0"/>
          </a:xfrm>
          <a:custGeom>
            <a:avLst/>
            <a:gdLst/>
            <a:ahLst/>
            <a:cxnLst/>
            <a:rect l="l" t="t" r="r" b="b"/>
            <a:pathLst>
              <a:path w="579848" h="0">
                <a:moveTo>
                  <a:pt x="0" y="0"/>
                </a:moveTo>
                <a:lnTo>
                  <a:pt x="579848" y="0"/>
                </a:lnTo>
              </a:path>
            </a:pathLst>
          </a:custGeom>
          <a:ln w="7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147886" y="409724"/>
            <a:ext cx="1640205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a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 </a:t>
            </a:r>
            <a:r>
              <a:rPr dirty="0" smtClean="0" baseline="42483" sz="1275" spc="-82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2350" spc="-409">
                <a:latin typeface="Symbol"/>
                <a:cs typeface="Symbol"/>
              </a:rPr>
              <a:t></a:t>
            </a:r>
            <a:r>
              <a:rPr dirty="0" smtClean="0" sz="1450" spc="45">
                <a:latin typeface="Times New Roman"/>
                <a:cs typeface="Times New Roman"/>
              </a:rPr>
              <a:t>a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2350" spc="-235">
                <a:latin typeface="Symbol"/>
                <a:cs typeface="Symbol"/>
              </a:rPr>
              <a:t>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819" y="829118"/>
            <a:ext cx="229108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5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5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41865" y="1440728"/>
            <a:ext cx="24373" cy="13403"/>
          </a:xfrm>
          <a:custGeom>
            <a:avLst/>
            <a:gdLst/>
            <a:ahLst/>
            <a:cxnLst/>
            <a:rect l="l" t="t" r="r" b="b"/>
            <a:pathLst>
              <a:path w="24373" h="13403">
                <a:moveTo>
                  <a:pt x="0" y="13403"/>
                </a:moveTo>
                <a:lnTo>
                  <a:pt x="24373" y="0"/>
                </a:lnTo>
              </a:path>
            </a:pathLst>
          </a:custGeom>
          <a:ln w="75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066238" y="1444452"/>
            <a:ext cx="34986" cy="73351"/>
          </a:xfrm>
          <a:custGeom>
            <a:avLst/>
            <a:gdLst/>
            <a:ahLst/>
            <a:cxnLst/>
            <a:rect l="l" t="t" r="r" b="b"/>
            <a:pathLst>
              <a:path w="34986" h="73351">
                <a:moveTo>
                  <a:pt x="0" y="0"/>
                </a:moveTo>
                <a:lnTo>
                  <a:pt x="34986" y="73351"/>
                </a:lnTo>
              </a:path>
            </a:pathLst>
          </a:custGeom>
          <a:ln w="155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105155" y="1304074"/>
            <a:ext cx="46781" cy="213728"/>
          </a:xfrm>
          <a:custGeom>
            <a:avLst/>
            <a:gdLst/>
            <a:ahLst/>
            <a:cxnLst/>
            <a:rect l="l" t="t" r="r" b="b"/>
            <a:pathLst>
              <a:path w="46781" h="213728">
                <a:moveTo>
                  <a:pt x="0" y="213728"/>
                </a:moveTo>
                <a:lnTo>
                  <a:pt x="46781" y="0"/>
                </a:lnTo>
              </a:path>
            </a:pathLst>
          </a:custGeom>
          <a:ln w="7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151937" y="1304074"/>
            <a:ext cx="576700" cy="0"/>
          </a:xfrm>
          <a:custGeom>
            <a:avLst/>
            <a:gdLst/>
            <a:ahLst/>
            <a:cxnLst/>
            <a:rect l="l" t="t" r="r" b="b"/>
            <a:pathLst>
              <a:path w="576700" h="0">
                <a:moveTo>
                  <a:pt x="0" y="0"/>
                </a:moveTo>
                <a:lnTo>
                  <a:pt x="576700" y="0"/>
                </a:lnTo>
              </a:path>
            </a:pathLst>
          </a:custGeom>
          <a:ln w="7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10972" y="1341881"/>
            <a:ext cx="1559560" cy="554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volving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1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3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Find: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54176" y="1208554"/>
            <a:ext cx="1628139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a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 </a:t>
            </a:r>
            <a:r>
              <a:rPr dirty="0" smtClean="0" baseline="42483" sz="1275" spc="-82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a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7">
                <a:latin typeface="Times New Roman"/>
                <a:cs typeface="Times New Roman"/>
              </a:rPr>
              <a:t> </a:t>
            </a:r>
            <a:r>
              <a:rPr dirty="0" smtClean="0" sz="2350" spc="-229">
                <a:latin typeface="Symbol"/>
                <a:cs typeface="Symbol"/>
              </a:rPr>
              <a:t>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29476" y="2408163"/>
            <a:ext cx="24091" cy="13725"/>
          </a:xfrm>
          <a:custGeom>
            <a:avLst/>
            <a:gdLst/>
            <a:ahLst/>
            <a:cxnLst/>
            <a:rect l="l" t="t" r="r" b="b"/>
            <a:pathLst>
              <a:path w="24091" h="13725">
                <a:moveTo>
                  <a:pt x="0" y="13725"/>
                </a:moveTo>
                <a:lnTo>
                  <a:pt x="24091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853568" y="2412363"/>
            <a:ext cx="35537" cy="72007"/>
          </a:xfrm>
          <a:custGeom>
            <a:avLst/>
            <a:gdLst/>
            <a:ahLst/>
            <a:cxnLst/>
            <a:rect l="l" t="t" r="r" b="b"/>
            <a:pathLst>
              <a:path w="35537" h="72007">
                <a:moveTo>
                  <a:pt x="0" y="0"/>
                </a:moveTo>
                <a:lnTo>
                  <a:pt x="35537" y="72007"/>
                </a:lnTo>
              </a:path>
            </a:pathLst>
          </a:custGeom>
          <a:ln w="156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893057" y="2273284"/>
            <a:ext cx="46192" cy="211085"/>
          </a:xfrm>
          <a:custGeom>
            <a:avLst/>
            <a:gdLst/>
            <a:ahLst/>
            <a:cxnLst/>
            <a:rect l="l" t="t" r="r" b="b"/>
            <a:pathLst>
              <a:path w="46192" h="211085">
                <a:moveTo>
                  <a:pt x="0" y="211085"/>
                </a:moveTo>
                <a:lnTo>
                  <a:pt x="46192" y="0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939249" y="2273284"/>
            <a:ext cx="491656" cy="0"/>
          </a:xfrm>
          <a:custGeom>
            <a:avLst/>
            <a:gdLst/>
            <a:ahLst/>
            <a:cxnLst/>
            <a:rect l="l" t="t" r="r" b="b"/>
            <a:pathLst>
              <a:path w="491656" h="0">
                <a:moveTo>
                  <a:pt x="0" y="0"/>
                </a:moveTo>
                <a:lnTo>
                  <a:pt x="49165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809731" y="2244708"/>
            <a:ext cx="636967" cy="0"/>
          </a:xfrm>
          <a:custGeom>
            <a:avLst/>
            <a:gdLst/>
            <a:ahLst/>
            <a:cxnLst/>
            <a:rect l="l" t="t" r="r" b="b"/>
            <a:pathLst>
              <a:path w="636967" h="0">
                <a:moveTo>
                  <a:pt x="0" y="0"/>
                </a:moveTo>
                <a:lnTo>
                  <a:pt x="63696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795795" y="2440174"/>
            <a:ext cx="24471" cy="13716"/>
          </a:xfrm>
          <a:custGeom>
            <a:avLst/>
            <a:gdLst/>
            <a:ahLst/>
            <a:cxnLst/>
            <a:rect l="l" t="t" r="r" b="b"/>
            <a:pathLst>
              <a:path w="24471" h="13716">
                <a:moveTo>
                  <a:pt x="0" y="13716"/>
                </a:moveTo>
                <a:lnTo>
                  <a:pt x="24471" y="0"/>
                </a:lnTo>
              </a:path>
            </a:pathLst>
          </a:custGeom>
          <a:ln w="7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20266" y="2443984"/>
            <a:ext cx="35157" cy="93346"/>
          </a:xfrm>
          <a:custGeom>
            <a:avLst/>
            <a:gdLst/>
            <a:ahLst/>
            <a:cxnLst/>
            <a:rect l="l" t="t" r="r" b="b"/>
            <a:pathLst>
              <a:path w="35157" h="93346">
                <a:moveTo>
                  <a:pt x="0" y="0"/>
                </a:moveTo>
                <a:lnTo>
                  <a:pt x="35157" y="93346"/>
                </a:lnTo>
              </a:path>
            </a:pathLst>
          </a:custGeom>
          <a:ln w="157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859361" y="2273284"/>
            <a:ext cx="46603" cy="264046"/>
          </a:xfrm>
          <a:custGeom>
            <a:avLst/>
            <a:gdLst/>
            <a:ahLst/>
            <a:cxnLst/>
            <a:rect l="l" t="t" r="r" b="b"/>
            <a:pathLst>
              <a:path w="46603" h="264046">
                <a:moveTo>
                  <a:pt x="0" y="264046"/>
                </a:moveTo>
                <a:lnTo>
                  <a:pt x="46603" y="0"/>
                </a:lnTo>
              </a:path>
            </a:pathLst>
          </a:custGeom>
          <a:ln w="7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905964" y="2273284"/>
            <a:ext cx="783052" cy="0"/>
          </a:xfrm>
          <a:custGeom>
            <a:avLst/>
            <a:gdLst/>
            <a:ahLst/>
            <a:cxnLst/>
            <a:rect l="l" t="t" r="r" b="b"/>
            <a:pathLst>
              <a:path w="783052" h="0">
                <a:moveTo>
                  <a:pt x="0" y="0"/>
                </a:moveTo>
                <a:lnTo>
                  <a:pt x="78305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776050" y="2244708"/>
            <a:ext cx="928774" cy="0"/>
          </a:xfrm>
          <a:custGeom>
            <a:avLst/>
            <a:gdLst/>
            <a:ahLst/>
            <a:cxnLst/>
            <a:rect l="l" t="t" r="r" b="b"/>
            <a:pathLst>
              <a:path w="928774" h="0">
                <a:moveTo>
                  <a:pt x="0" y="0"/>
                </a:moveTo>
                <a:lnTo>
                  <a:pt x="92877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36879" y="2012555"/>
            <a:ext cx="35052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33864" y="1926575"/>
            <a:ext cx="43053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14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84190" y="2242435"/>
            <a:ext cx="78930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25639" y="2044305"/>
            <a:ext cx="149161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38801" y="2292219"/>
            <a:ext cx="4762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17384" y="1990075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90466" y="2012555"/>
            <a:ext cx="26352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37490" y="3562156"/>
            <a:ext cx="24041" cy="13840"/>
          </a:xfrm>
          <a:custGeom>
            <a:avLst/>
            <a:gdLst/>
            <a:ahLst/>
            <a:cxnLst/>
            <a:rect l="l" t="t" r="r" b="b"/>
            <a:pathLst>
              <a:path w="24041" h="13840">
                <a:moveTo>
                  <a:pt x="0" y="13840"/>
                </a:moveTo>
                <a:lnTo>
                  <a:pt x="24041" y="0"/>
                </a:lnTo>
              </a:path>
            </a:pathLst>
          </a:custGeom>
          <a:ln w="75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61531" y="3566265"/>
            <a:ext cx="35067" cy="71833"/>
          </a:xfrm>
          <a:custGeom>
            <a:avLst/>
            <a:gdLst/>
            <a:ahLst/>
            <a:cxnLst/>
            <a:rect l="l" t="t" r="r" b="b"/>
            <a:pathLst>
              <a:path w="35067" h="71833">
                <a:moveTo>
                  <a:pt x="0" y="0"/>
                </a:moveTo>
                <a:lnTo>
                  <a:pt x="35067" y="71833"/>
                </a:lnTo>
              </a:path>
            </a:pathLst>
          </a:custGeom>
          <a:ln w="15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00542" y="3427110"/>
            <a:ext cx="46899" cy="210987"/>
          </a:xfrm>
          <a:custGeom>
            <a:avLst/>
            <a:gdLst/>
            <a:ahLst/>
            <a:cxnLst/>
            <a:rect l="l" t="t" r="r" b="b"/>
            <a:pathLst>
              <a:path w="46899" h="210987">
                <a:moveTo>
                  <a:pt x="0" y="210987"/>
                </a:moveTo>
                <a:lnTo>
                  <a:pt x="46899" y="0"/>
                </a:lnTo>
              </a:path>
            </a:pathLst>
          </a:custGeom>
          <a:ln w="78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47441" y="3427110"/>
            <a:ext cx="491390" cy="0"/>
          </a:xfrm>
          <a:custGeom>
            <a:avLst/>
            <a:gdLst/>
            <a:ahLst/>
            <a:cxnLst/>
            <a:rect l="l" t="t" r="r" b="b"/>
            <a:pathLst>
              <a:path w="491390" h="0">
                <a:moveTo>
                  <a:pt x="0" y="0"/>
                </a:moveTo>
                <a:lnTo>
                  <a:pt x="491390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456748" y="3588717"/>
            <a:ext cx="24041" cy="13840"/>
          </a:xfrm>
          <a:custGeom>
            <a:avLst/>
            <a:gdLst/>
            <a:ahLst/>
            <a:cxnLst/>
            <a:rect l="l" t="t" r="r" b="b"/>
            <a:pathLst>
              <a:path w="24041" h="13840">
                <a:moveTo>
                  <a:pt x="0" y="13840"/>
                </a:moveTo>
                <a:lnTo>
                  <a:pt x="24041" y="0"/>
                </a:lnTo>
              </a:path>
            </a:pathLst>
          </a:custGeom>
          <a:ln w="75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480789" y="3592459"/>
            <a:ext cx="35462" cy="89782"/>
          </a:xfrm>
          <a:custGeom>
            <a:avLst/>
            <a:gdLst/>
            <a:ahLst/>
            <a:cxnLst/>
            <a:rect l="l" t="t" r="r" b="b"/>
            <a:pathLst>
              <a:path w="35462" h="89782">
                <a:moveTo>
                  <a:pt x="0" y="0"/>
                </a:moveTo>
                <a:lnTo>
                  <a:pt x="35462" y="89782"/>
                </a:lnTo>
              </a:path>
            </a:pathLst>
          </a:custGeom>
          <a:ln w="1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520195" y="3427110"/>
            <a:ext cx="46504" cy="255130"/>
          </a:xfrm>
          <a:custGeom>
            <a:avLst/>
            <a:gdLst/>
            <a:ahLst/>
            <a:cxnLst/>
            <a:rect l="l" t="t" r="r" b="b"/>
            <a:pathLst>
              <a:path w="46504" h="255130">
                <a:moveTo>
                  <a:pt x="0" y="255130"/>
                </a:moveTo>
                <a:lnTo>
                  <a:pt x="46504" y="0"/>
                </a:lnTo>
              </a:path>
            </a:pathLst>
          </a:custGeom>
          <a:ln w="78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566700" y="3427110"/>
            <a:ext cx="604844" cy="0"/>
          </a:xfrm>
          <a:custGeom>
            <a:avLst/>
            <a:gdLst/>
            <a:ahLst/>
            <a:cxnLst/>
            <a:rect l="l" t="t" r="r" b="b"/>
            <a:pathLst>
              <a:path w="604844" h="0">
                <a:moveTo>
                  <a:pt x="0" y="0"/>
                </a:moveTo>
                <a:lnTo>
                  <a:pt x="604844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10424" y="2673857"/>
            <a:ext cx="5310505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olved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bstitution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8"/>
              </a:spcBef>
            </a:pPr>
            <a:endParaRPr sz="1000"/>
          </a:p>
          <a:p>
            <a:pPr marL="42545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65">
                <a:latin typeface="Times New Roman"/>
                <a:cs typeface="Times New Roman"/>
              </a:rPr>
              <a:t>n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11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40">
                <a:latin typeface="Times New Roman"/>
                <a:cs typeface="Times New Roman"/>
              </a:rPr>
              <a:t>s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600"/>
              </a:lnSpc>
              <a:spcBef>
                <a:spcPts val="4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348615" algn="l"/>
                <a:tab pos="1167765" algn="l"/>
              </a:tabLst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85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4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4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40">
                <a:latin typeface="Times New Roman"/>
                <a:cs typeface="Times New Roman"/>
              </a:rPr>
              <a:t>s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5">
                <a:latin typeface="Times New Roman"/>
                <a:cs typeface="Times New Roman"/>
              </a:rPr>
              <a:t>s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68431" y="4241953"/>
            <a:ext cx="24470" cy="13682"/>
          </a:xfrm>
          <a:custGeom>
            <a:avLst/>
            <a:gdLst/>
            <a:ahLst/>
            <a:cxnLst/>
            <a:rect l="l" t="t" r="r" b="b"/>
            <a:pathLst>
              <a:path w="24470" h="13682">
                <a:moveTo>
                  <a:pt x="0" y="13682"/>
                </a:moveTo>
                <a:lnTo>
                  <a:pt x="24470" y="0"/>
                </a:lnTo>
              </a:path>
            </a:pathLst>
          </a:custGeom>
          <a:ln w="76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92902" y="4245754"/>
            <a:ext cx="35118" cy="72217"/>
          </a:xfrm>
          <a:custGeom>
            <a:avLst/>
            <a:gdLst/>
            <a:ahLst/>
            <a:cxnLst/>
            <a:rect l="l" t="t" r="r" b="b"/>
            <a:pathLst>
              <a:path w="35118" h="72217">
                <a:moveTo>
                  <a:pt x="0" y="0"/>
                </a:moveTo>
                <a:lnTo>
                  <a:pt x="35118" y="72217"/>
                </a:lnTo>
              </a:path>
            </a:pathLst>
          </a:custGeom>
          <a:ln w="15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831970" y="4106645"/>
            <a:ext cx="46556" cy="211326"/>
          </a:xfrm>
          <a:custGeom>
            <a:avLst/>
            <a:gdLst/>
            <a:ahLst/>
            <a:cxnLst/>
            <a:rect l="l" t="t" r="r" b="b"/>
            <a:pathLst>
              <a:path w="46556" h="211326">
                <a:moveTo>
                  <a:pt x="0" y="211326"/>
                </a:moveTo>
                <a:lnTo>
                  <a:pt x="46556" y="0"/>
                </a:lnTo>
              </a:path>
            </a:pathLst>
          </a:custGeom>
          <a:ln w="78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878526" y="4106645"/>
            <a:ext cx="491328" cy="0"/>
          </a:xfrm>
          <a:custGeom>
            <a:avLst/>
            <a:gdLst/>
            <a:ahLst/>
            <a:cxnLst/>
            <a:rect l="l" t="t" r="r" b="b"/>
            <a:pathLst>
              <a:path w="491328" h="0">
                <a:moveTo>
                  <a:pt x="0" y="0"/>
                </a:moveTo>
                <a:lnTo>
                  <a:pt x="49132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10423" y="3823296"/>
            <a:ext cx="3134995" cy="433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37820">
              <a:lnSpc>
                <a:spcPts val="1415"/>
              </a:lnSpc>
              <a:tabLst>
                <a:tab pos="558800" algn="l"/>
                <a:tab pos="975360" algn="l"/>
                <a:tab pos="1317625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190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Times New Roman"/>
                <a:cs typeface="Times New Roman"/>
              </a:rPr>
              <a:t>c</a:t>
            </a:r>
            <a:r>
              <a:rPr dirty="0" smtClean="0" sz="1450" spc="20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13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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d</a:t>
            </a:r>
            <a:r>
              <a:rPr dirty="0" smtClean="0" sz="1450" spc="45" u="sng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405"/>
              </a:lnSpc>
              <a:tabLst>
                <a:tab pos="1031875" algn="l"/>
                <a:tab pos="2096135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24407" y="4087071"/>
            <a:ext cx="5276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77674" y="4125840"/>
            <a:ext cx="47688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284854" y="4712218"/>
            <a:ext cx="126765" cy="0"/>
          </a:xfrm>
          <a:custGeom>
            <a:avLst/>
            <a:gdLst/>
            <a:ahLst/>
            <a:cxnLst/>
            <a:rect l="l" t="t" r="r" b="b"/>
            <a:pathLst>
              <a:path w="126765" h="0">
                <a:moveTo>
                  <a:pt x="0" y="0"/>
                </a:moveTo>
                <a:lnTo>
                  <a:pt x="126765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10422" y="4490970"/>
            <a:ext cx="3449320" cy="353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89760">
              <a:lnSpc>
                <a:spcPts val="1120"/>
              </a:lnSpc>
              <a:tabLst>
                <a:tab pos="2860675" algn="l"/>
              </a:tabLst>
            </a:pPr>
            <a:r>
              <a:rPr dirty="0" smtClean="0" baseline="9578" sz="2175" spc="60">
                <a:latin typeface="Times New Roman"/>
                <a:cs typeface="Times New Roman"/>
              </a:rPr>
              <a:t>x</a:t>
            </a:r>
            <a:r>
              <a:rPr dirty="0" smtClean="0" baseline="9578" sz="2175" spc="60">
                <a:latin typeface="Times New Roman"/>
                <a:cs typeface="Times New Roman"/>
              </a:rPr>
              <a:t>	</a:t>
            </a:r>
            <a:r>
              <a:rPr dirty="0" smtClean="0" sz="850" spc="-95">
                <a:latin typeface="Symbol"/>
                <a:cs typeface="Symbol"/>
              </a:rPr>
              <a:t></a:t>
            </a:r>
            <a:r>
              <a:rPr dirty="0" smtClean="0" sz="850" spc="2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tabLst>
                <a:tab pos="2070735" algn="l"/>
                <a:tab pos="2983230" algn="l"/>
              </a:tabLst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91121" y="4721110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8387" y="5464328"/>
            <a:ext cx="24411" cy="13682"/>
          </a:xfrm>
          <a:custGeom>
            <a:avLst/>
            <a:gdLst/>
            <a:ahLst/>
            <a:cxnLst/>
            <a:rect l="l" t="t" r="r" b="b"/>
            <a:pathLst>
              <a:path w="24411" h="13682">
                <a:moveTo>
                  <a:pt x="0" y="13682"/>
                </a:moveTo>
                <a:lnTo>
                  <a:pt x="24411" y="0"/>
                </a:lnTo>
              </a:path>
            </a:pathLst>
          </a:custGeom>
          <a:ln w="7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92799" y="5468129"/>
            <a:ext cx="35033" cy="72217"/>
          </a:xfrm>
          <a:custGeom>
            <a:avLst/>
            <a:gdLst/>
            <a:ahLst/>
            <a:cxnLst/>
            <a:rect l="l" t="t" r="r" b="b"/>
            <a:pathLst>
              <a:path w="35033" h="72217">
                <a:moveTo>
                  <a:pt x="0" y="0"/>
                </a:moveTo>
                <a:lnTo>
                  <a:pt x="35033" y="72217"/>
                </a:lnTo>
              </a:path>
            </a:pathLst>
          </a:custGeom>
          <a:ln w="156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831772" y="5329020"/>
            <a:ext cx="46837" cy="211326"/>
          </a:xfrm>
          <a:custGeom>
            <a:avLst/>
            <a:gdLst/>
            <a:ahLst/>
            <a:cxnLst/>
            <a:rect l="l" t="t" r="r" b="b"/>
            <a:pathLst>
              <a:path w="46837" h="211326">
                <a:moveTo>
                  <a:pt x="0" y="211326"/>
                </a:moveTo>
                <a:lnTo>
                  <a:pt x="46837" y="0"/>
                </a:lnTo>
              </a:path>
            </a:pathLst>
          </a:custGeom>
          <a:ln w="7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878610" y="5329020"/>
            <a:ext cx="490928" cy="0"/>
          </a:xfrm>
          <a:custGeom>
            <a:avLst/>
            <a:gdLst/>
            <a:ahLst/>
            <a:cxnLst/>
            <a:rect l="l" t="t" r="r" b="b"/>
            <a:pathLst>
              <a:path w="490928" h="0">
                <a:moveTo>
                  <a:pt x="0" y="0"/>
                </a:moveTo>
                <a:lnTo>
                  <a:pt x="49092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748703" y="5300513"/>
            <a:ext cx="636973" cy="0"/>
          </a:xfrm>
          <a:custGeom>
            <a:avLst/>
            <a:gdLst/>
            <a:ahLst/>
            <a:cxnLst/>
            <a:rect l="l" t="t" r="r" b="b"/>
            <a:pathLst>
              <a:path w="636973" h="0">
                <a:moveTo>
                  <a:pt x="0" y="0"/>
                </a:moveTo>
                <a:lnTo>
                  <a:pt x="63697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429270" y="5099996"/>
            <a:ext cx="124460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865075" y="6099717"/>
            <a:ext cx="24229" cy="13666"/>
          </a:xfrm>
          <a:custGeom>
            <a:avLst/>
            <a:gdLst/>
            <a:ahLst/>
            <a:cxnLst/>
            <a:rect l="l" t="t" r="r" b="b"/>
            <a:pathLst>
              <a:path w="24229" h="13666">
                <a:moveTo>
                  <a:pt x="0" y="13666"/>
                </a:moveTo>
                <a:lnTo>
                  <a:pt x="24229" y="0"/>
                </a:lnTo>
              </a:path>
            </a:pathLst>
          </a:custGeom>
          <a:ln w="76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89305" y="6103513"/>
            <a:ext cx="35163" cy="73270"/>
          </a:xfrm>
          <a:custGeom>
            <a:avLst/>
            <a:gdLst/>
            <a:ahLst/>
            <a:cxnLst/>
            <a:rect l="l" t="t" r="r" b="b"/>
            <a:pathLst>
              <a:path w="35163" h="73270">
                <a:moveTo>
                  <a:pt x="0" y="0"/>
                </a:moveTo>
                <a:lnTo>
                  <a:pt x="35163" y="73270"/>
                </a:lnTo>
              </a:path>
            </a:pathLst>
          </a:custGeom>
          <a:ln w="15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928380" y="5963050"/>
            <a:ext cx="46488" cy="213733"/>
          </a:xfrm>
          <a:custGeom>
            <a:avLst/>
            <a:gdLst/>
            <a:ahLst/>
            <a:cxnLst/>
            <a:rect l="l" t="t" r="r" b="b"/>
            <a:pathLst>
              <a:path w="46488" h="213733">
                <a:moveTo>
                  <a:pt x="0" y="213733"/>
                </a:moveTo>
                <a:lnTo>
                  <a:pt x="46488" y="0"/>
                </a:lnTo>
              </a:path>
            </a:pathLst>
          </a:custGeom>
          <a:ln w="78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974868" y="5963050"/>
            <a:ext cx="485317" cy="0"/>
          </a:xfrm>
          <a:custGeom>
            <a:avLst/>
            <a:gdLst/>
            <a:ahLst/>
            <a:cxnLst/>
            <a:rect l="l" t="t" r="r" b="b"/>
            <a:pathLst>
              <a:path w="485317" h="0">
                <a:moveTo>
                  <a:pt x="0" y="0"/>
                </a:moveTo>
                <a:lnTo>
                  <a:pt x="48531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45147" y="5934576"/>
            <a:ext cx="631057" cy="0"/>
          </a:xfrm>
          <a:custGeom>
            <a:avLst/>
            <a:gdLst/>
            <a:ahLst/>
            <a:cxnLst/>
            <a:rect l="l" t="t" r="r" b="b"/>
            <a:pathLst>
              <a:path w="631057" h="0">
                <a:moveTo>
                  <a:pt x="0" y="0"/>
                </a:moveTo>
                <a:lnTo>
                  <a:pt x="63105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877730" y="5348215"/>
            <a:ext cx="476250" cy="565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1"/>
              </a:spcBef>
            </a:pPr>
            <a:endParaRPr sz="850"/>
          </a:p>
          <a:p>
            <a:pPr algn="ctr" marL="83185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56465" y="5045671"/>
            <a:ext cx="2165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0425" y="5068246"/>
            <a:ext cx="31623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7005" y="5702253"/>
            <a:ext cx="38544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77029" y="5982004"/>
            <a:ext cx="4908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775545" y="6501795"/>
            <a:ext cx="24529" cy="13843"/>
          </a:xfrm>
          <a:custGeom>
            <a:avLst/>
            <a:gdLst/>
            <a:ahLst/>
            <a:cxnLst/>
            <a:rect l="l" t="t" r="r" b="b"/>
            <a:pathLst>
              <a:path w="24529" h="13843">
                <a:moveTo>
                  <a:pt x="0" y="13843"/>
                </a:moveTo>
                <a:lnTo>
                  <a:pt x="24529" y="0"/>
                </a:lnTo>
              </a:path>
            </a:pathLst>
          </a:custGeom>
          <a:ln w="7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800075" y="6505919"/>
            <a:ext cx="35132" cy="73316"/>
          </a:xfrm>
          <a:custGeom>
            <a:avLst/>
            <a:gdLst/>
            <a:ahLst/>
            <a:cxnLst/>
            <a:rect l="l" t="t" r="r" b="b"/>
            <a:pathLst>
              <a:path w="35132" h="73316">
                <a:moveTo>
                  <a:pt x="0" y="0"/>
                </a:moveTo>
                <a:lnTo>
                  <a:pt x="35132" y="73316"/>
                </a:lnTo>
              </a:path>
            </a:pathLst>
          </a:custGeom>
          <a:ln w="156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839164" y="6365255"/>
            <a:ext cx="46210" cy="213980"/>
          </a:xfrm>
          <a:custGeom>
            <a:avLst/>
            <a:gdLst/>
            <a:ahLst/>
            <a:cxnLst/>
            <a:rect l="l" t="t" r="r" b="b"/>
            <a:pathLst>
              <a:path w="46210" h="213980">
                <a:moveTo>
                  <a:pt x="0" y="213980"/>
                </a:moveTo>
                <a:lnTo>
                  <a:pt x="46210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885375" y="6365255"/>
            <a:ext cx="485530" cy="0"/>
          </a:xfrm>
          <a:custGeom>
            <a:avLst/>
            <a:gdLst/>
            <a:ahLst/>
            <a:cxnLst/>
            <a:rect l="l" t="t" r="r" b="b"/>
            <a:pathLst>
              <a:path w="485530" h="0">
                <a:moveTo>
                  <a:pt x="0" y="0"/>
                </a:moveTo>
                <a:lnTo>
                  <a:pt x="485530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588667" y="6526862"/>
            <a:ext cx="24529" cy="13840"/>
          </a:xfrm>
          <a:custGeom>
            <a:avLst/>
            <a:gdLst/>
            <a:ahLst/>
            <a:cxnLst/>
            <a:rect l="l" t="t" r="r" b="b"/>
            <a:pathLst>
              <a:path w="24529" h="13840">
                <a:moveTo>
                  <a:pt x="0" y="13840"/>
                </a:moveTo>
                <a:lnTo>
                  <a:pt x="24529" y="0"/>
                </a:lnTo>
              </a:path>
            </a:pathLst>
          </a:custGeom>
          <a:ln w="7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613197" y="6530603"/>
            <a:ext cx="35132" cy="89782"/>
          </a:xfrm>
          <a:custGeom>
            <a:avLst/>
            <a:gdLst/>
            <a:ahLst/>
            <a:cxnLst/>
            <a:rect l="l" t="t" r="r" b="b"/>
            <a:pathLst>
              <a:path w="35132" h="89782">
                <a:moveTo>
                  <a:pt x="0" y="0"/>
                </a:moveTo>
                <a:lnTo>
                  <a:pt x="35132" y="89782"/>
                </a:lnTo>
              </a:path>
            </a:pathLst>
          </a:custGeom>
          <a:ln w="15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652286" y="6365255"/>
            <a:ext cx="46685" cy="255130"/>
          </a:xfrm>
          <a:custGeom>
            <a:avLst/>
            <a:gdLst/>
            <a:ahLst/>
            <a:cxnLst/>
            <a:rect l="l" t="t" r="r" b="b"/>
            <a:pathLst>
              <a:path w="46685" h="255130">
                <a:moveTo>
                  <a:pt x="0" y="255130"/>
                </a:moveTo>
                <a:lnTo>
                  <a:pt x="46685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698972" y="6365255"/>
            <a:ext cx="854743" cy="0"/>
          </a:xfrm>
          <a:custGeom>
            <a:avLst/>
            <a:gdLst/>
            <a:ahLst/>
            <a:cxnLst/>
            <a:rect l="l" t="t" r="r" b="b"/>
            <a:pathLst>
              <a:path w="854743" h="0">
                <a:moveTo>
                  <a:pt x="0" y="0"/>
                </a:moveTo>
                <a:lnTo>
                  <a:pt x="854743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4692285" y="6384238"/>
            <a:ext cx="8718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9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9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37456" y="6948542"/>
            <a:ext cx="24037" cy="13869"/>
          </a:xfrm>
          <a:custGeom>
            <a:avLst/>
            <a:gdLst/>
            <a:ahLst/>
            <a:cxnLst/>
            <a:rect l="l" t="t" r="r" b="b"/>
            <a:pathLst>
              <a:path w="24037" h="13869">
                <a:moveTo>
                  <a:pt x="0" y="13869"/>
                </a:moveTo>
                <a:lnTo>
                  <a:pt x="24037" y="0"/>
                </a:lnTo>
              </a:path>
            </a:pathLst>
          </a:custGeom>
          <a:ln w="75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661493" y="6952673"/>
            <a:ext cx="35456" cy="73451"/>
          </a:xfrm>
          <a:custGeom>
            <a:avLst/>
            <a:gdLst/>
            <a:ahLst/>
            <a:cxnLst/>
            <a:rect l="l" t="t" r="r" b="b"/>
            <a:pathLst>
              <a:path w="35456" h="73451">
                <a:moveTo>
                  <a:pt x="0" y="0"/>
                </a:moveTo>
                <a:lnTo>
                  <a:pt x="35456" y="73451"/>
                </a:lnTo>
              </a:path>
            </a:pathLst>
          </a:custGeom>
          <a:ln w="156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700893" y="6811751"/>
            <a:ext cx="46497" cy="214372"/>
          </a:xfrm>
          <a:custGeom>
            <a:avLst/>
            <a:gdLst/>
            <a:ahLst/>
            <a:cxnLst/>
            <a:rect l="l" t="t" r="r" b="b"/>
            <a:pathLst>
              <a:path w="46497" h="214372">
                <a:moveTo>
                  <a:pt x="0" y="214372"/>
                </a:moveTo>
                <a:lnTo>
                  <a:pt x="46497" y="0"/>
                </a:lnTo>
              </a:path>
            </a:pathLst>
          </a:custGeom>
          <a:ln w="78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47390" y="6811751"/>
            <a:ext cx="485413" cy="0"/>
          </a:xfrm>
          <a:custGeom>
            <a:avLst/>
            <a:gdLst/>
            <a:ahLst/>
            <a:cxnLst/>
            <a:rect l="l" t="t" r="r" b="b"/>
            <a:pathLst>
              <a:path w="485413" h="0">
                <a:moveTo>
                  <a:pt x="0" y="0"/>
                </a:moveTo>
                <a:lnTo>
                  <a:pt x="485413" y="0"/>
                </a:lnTo>
              </a:path>
            </a:pathLst>
          </a:custGeom>
          <a:ln w="74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1450684" y="6973654"/>
            <a:ext cx="24431" cy="13866"/>
          </a:xfrm>
          <a:custGeom>
            <a:avLst/>
            <a:gdLst/>
            <a:ahLst/>
            <a:cxnLst/>
            <a:rect l="l" t="t" r="r" b="b"/>
            <a:pathLst>
              <a:path w="24431" h="13866">
                <a:moveTo>
                  <a:pt x="0" y="13866"/>
                </a:moveTo>
                <a:lnTo>
                  <a:pt x="24431" y="0"/>
                </a:lnTo>
              </a:path>
            </a:pathLst>
          </a:custGeom>
          <a:ln w="7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1475116" y="6977402"/>
            <a:ext cx="35062" cy="89947"/>
          </a:xfrm>
          <a:custGeom>
            <a:avLst/>
            <a:gdLst/>
            <a:ahLst/>
            <a:cxnLst/>
            <a:rect l="l" t="t" r="r" b="b"/>
            <a:pathLst>
              <a:path w="35062" h="89947">
                <a:moveTo>
                  <a:pt x="0" y="0"/>
                </a:moveTo>
                <a:lnTo>
                  <a:pt x="35062" y="89947"/>
                </a:lnTo>
              </a:path>
            </a:pathLst>
          </a:custGeom>
          <a:ln w="15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1514121" y="6811751"/>
            <a:ext cx="46481" cy="255598"/>
          </a:xfrm>
          <a:custGeom>
            <a:avLst/>
            <a:gdLst/>
            <a:ahLst/>
            <a:cxnLst/>
            <a:rect l="l" t="t" r="r" b="b"/>
            <a:pathLst>
              <a:path w="46481" h="255598">
                <a:moveTo>
                  <a:pt x="0" y="255598"/>
                </a:moveTo>
                <a:lnTo>
                  <a:pt x="46481" y="0"/>
                </a:lnTo>
              </a:path>
            </a:pathLst>
          </a:custGeom>
          <a:ln w="78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560603" y="6811751"/>
            <a:ext cx="590158" cy="0"/>
          </a:xfrm>
          <a:custGeom>
            <a:avLst/>
            <a:gdLst/>
            <a:ahLst/>
            <a:cxnLst/>
            <a:rect l="l" t="t" r="r" b="b"/>
            <a:pathLst>
              <a:path w="590158" h="0">
                <a:moveTo>
                  <a:pt x="0" y="0"/>
                </a:moveTo>
                <a:lnTo>
                  <a:pt x="590158" y="0"/>
                </a:lnTo>
              </a:path>
            </a:pathLst>
          </a:custGeom>
          <a:ln w="74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410424" y="6384238"/>
            <a:ext cx="4138929" cy="680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2545">
              <a:lnSpc>
                <a:spcPct val="100000"/>
              </a:lnSpc>
              <a:tabLst>
                <a:tab pos="3489325" algn="l"/>
              </a:tabLst>
            </a:pPr>
            <a:r>
              <a:rPr dirty="0" smtClean="0" sz="1450" spc="-25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5">
                <a:latin typeface="Times New Roman"/>
                <a:cs typeface="Times New Roman"/>
              </a:rPr>
              <a:t>t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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n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9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351155" algn="l"/>
                <a:tab pos="1155700" algn="l"/>
              </a:tabLst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85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9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9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3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n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68649" y="7628162"/>
            <a:ext cx="24118" cy="13666"/>
          </a:xfrm>
          <a:custGeom>
            <a:avLst/>
            <a:gdLst/>
            <a:ahLst/>
            <a:cxnLst/>
            <a:rect l="l" t="t" r="r" b="b"/>
            <a:pathLst>
              <a:path w="24118" h="13666">
                <a:moveTo>
                  <a:pt x="0" y="13666"/>
                </a:moveTo>
                <a:lnTo>
                  <a:pt x="24118" y="0"/>
                </a:lnTo>
              </a:path>
            </a:pathLst>
          </a:custGeom>
          <a:ln w="76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792768" y="7631958"/>
            <a:ext cx="35181" cy="73270"/>
          </a:xfrm>
          <a:custGeom>
            <a:avLst/>
            <a:gdLst/>
            <a:ahLst/>
            <a:cxnLst/>
            <a:rect l="l" t="t" r="r" b="b"/>
            <a:pathLst>
              <a:path w="35181" h="73270">
                <a:moveTo>
                  <a:pt x="0" y="0"/>
                </a:moveTo>
                <a:lnTo>
                  <a:pt x="35181" y="73270"/>
                </a:lnTo>
              </a:path>
            </a:pathLst>
          </a:custGeom>
          <a:ln w="156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831906" y="7491495"/>
            <a:ext cx="46639" cy="213733"/>
          </a:xfrm>
          <a:custGeom>
            <a:avLst/>
            <a:gdLst/>
            <a:ahLst/>
            <a:cxnLst/>
            <a:rect l="l" t="t" r="r" b="b"/>
            <a:pathLst>
              <a:path w="46639" h="213733">
                <a:moveTo>
                  <a:pt x="0" y="213733"/>
                </a:moveTo>
                <a:lnTo>
                  <a:pt x="46639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878545" y="7491495"/>
            <a:ext cx="485479" cy="0"/>
          </a:xfrm>
          <a:custGeom>
            <a:avLst/>
            <a:gdLst/>
            <a:ahLst/>
            <a:cxnLst/>
            <a:rect l="l" t="t" r="r" b="b"/>
            <a:pathLst>
              <a:path w="485479" h="0">
                <a:moveTo>
                  <a:pt x="0" y="0"/>
                </a:moveTo>
                <a:lnTo>
                  <a:pt x="485479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48883" y="7463021"/>
            <a:ext cx="630952" cy="0"/>
          </a:xfrm>
          <a:custGeom>
            <a:avLst/>
            <a:gdLst/>
            <a:ahLst/>
            <a:cxnLst/>
            <a:rect l="l" t="t" r="r" b="b"/>
            <a:pathLst>
              <a:path w="630952" h="0">
                <a:moveTo>
                  <a:pt x="0" y="0"/>
                </a:moveTo>
                <a:lnTo>
                  <a:pt x="630952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1709159" y="7463021"/>
            <a:ext cx="1101872" cy="0"/>
          </a:xfrm>
          <a:custGeom>
            <a:avLst/>
            <a:gdLst/>
            <a:ahLst/>
            <a:cxnLst/>
            <a:rect l="l" t="t" r="r" b="b"/>
            <a:pathLst>
              <a:path w="1101872" h="0">
                <a:moveTo>
                  <a:pt x="0" y="0"/>
                </a:moveTo>
                <a:lnTo>
                  <a:pt x="1101872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078380" y="7350643"/>
            <a:ext cx="0" cy="225135"/>
          </a:xfrm>
          <a:custGeom>
            <a:avLst/>
            <a:gdLst/>
            <a:ahLst/>
            <a:cxnLst/>
            <a:rect l="l" t="t" r="r" b="b"/>
            <a:pathLst>
              <a:path w="0" h="225135">
                <a:moveTo>
                  <a:pt x="0" y="0"/>
                </a:moveTo>
                <a:lnTo>
                  <a:pt x="0" y="225135"/>
                </a:lnTo>
              </a:path>
            </a:pathLst>
          </a:custGeom>
          <a:ln w="79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017022" y="7350643"/>
            <a:ext cx="0" cy="225135"/>
          </a:xfrm>
          <a:custGeom>
            <a:avLst/>
            <a:gdLst/>
            <a:ahLst/>
            <a:cxnLst/>
            <a:rect l="l" t="t" r="r" b="b"/>
            <a:pathLst>
              <a:path w="0" h="225135">
                <a:moveTo>
                  <a:pt x="0" y="0"/>
                </a:moveTo>
                <a:lnTo>
                  <a:pt x="0" y="225135"/>
                </a:lnTo>
              </a:path>
            </a:pathLst>
          </a:custGeom>
          <a:ln w="79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1423682" y="7208263"/>
            <a:ext cx="3890645" cy="433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2100">
              <a:lnSpc>
                <a:spcPts val="1415"/>
              </a:lnSpc>
            </a:pP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400"/>
              </a:lnSpc>
              <a:tabLst>
                <a:tab pos="1443355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44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006396" y="7471726"/>
            <a:ext cx="5124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80880" y="7510449"/>
            <a:ext cx="4921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53617" y="7208263"/>
            <a:ext cx="2165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10420" y="7230698"/>
            <a:ext cx="31623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296115" y="8159239"/>
            <a:ext cx="126757" cy="0"/>
          </a:xfrm>
          <a:custGeom>
            <a:avLst/>
            <a:gdLst/>
            <a:ahLst/>
            <a:cxnLst/>
            <a:rect l="l" t="t" r="r" b="b"/>
            <a:pathLst>
              <a:path w="126757" h="0">
                <a:moveTo>
                  <a:pt x="0" y="0"/>
                </a:moveTo>
                <a:lnTo>
                  <a:pt x="12675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3433614" y="8021698"/>
            <a:ext cx="24023" cy="13709"/>
          </a:xfrm>
          <a:custGeom>
            <a:avLst/>
            <a:gdLst/>
            <a:ahLst/>
            <a:cxnLst/>
            <a:rect l="l" t="t" r="r" b="b"/>
            <a:pathLst>
              <a:path w="24023" h="13709">
                <a:moveTo>
                  <a:pt x="0" y="13709"/>
                </a:moveTo>
                <a:lnTo>
                  <a:pt x="24023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3457638" y="8025503"/>
            <a:ext cx="35561" cy="73540"/>
          </a:xfrm>
          <a:custGeom>
            <a:avLst/>
            <a:gdLst/>
            <a:ahLst/>
            <a:cxnLst/>
            <a:rect l="l" t="t" r="r" b="b"/>
            <a:pathLst>
              <a:path w="35561" h="73540">
                <a:moveTo>
                  <a:pt x="0" y="0"/>
                </a:moveTo>
                <a:lnTo>
                  <a:pt x="35561" y="73540"/>
                </a:lnTo>
              </a:path>
            </a:pathLst>
          </a:custGeom>
          <a:ln w="15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3497151" y="7884523"/>
            <a:ext cx="46625" cy="214520"/>
          </a:xfrm>
          <a:custGeom>
            <a:avLst/>
            <a:gdLst/>
            <a:ahLst/>
            <a:cxnLst/>
            <a:rect l="l" t="t" r="r" b="b"/>
            <a:pathLst>
              <a:path w="46625" h="214520">
                <a:moveTo>
                  <a:pt x="0" y="214520"/>
                </a:moveTo>
                <a:lnTo>
                  <a:pt x="46625" y="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3543777" y="7884523"/>
            <a:ext cx="485219" cy="0"/>
          </a:xfrm>
          <a:custGeom>
            <a:avLst/>
            <a:gdLst/>
            <a:ahLst/>
            <a:cxnLst/>
            <a:rect l="l" t="t" r="r" b="b"/>
            <a:pathLst>
              <a:path w="485219" h="0">
                <a:moveTo>
                  <a:pt x="0" y="0"/>
                </a:moveTo>
                <a:lnTo>
                  <a:pt x="48521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3413858" y="8159239"/>
            <a:ext cx="630943" cy="0"/>
          </a:xfrm>
          <a:custGeom>
            <a:avLst/>
            <a:gdLst/>
            <a:ahLst/>
            <a:cxnLst/>
            <a:rect l="l" t="t" r="r" b="b"/>
            <a:pathLst>
              <a:path w="630943" h="0">
                <a:moveTo>
                  <a:pt x="0" y="0"/>
                </a:moveTo>
                <a:lnTo>
                  <a:pt x="63094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3672059" y="816825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545618" y="7904212"/>
            <a:ext cx="4921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10422" y="7904212"/>
            <a:ext cx="2966085" cy="387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01189">
              <a:lnSpc>
                <a:spcPts val="145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215"/>
              </a:lnSpc>
              <a:tabLst>
                <a:tab pos="2085339" algn="l"/>
              </a:tabLst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302065" y="816825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658941" y="7819638"/>
            <a:ext cx="249554" cy="315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40">
                <a:latin typeface="Times New Roman"/>
                <a:cs typeface="Times New Roman"/>
              </a:rPr>
              <a:t> </a:t>
            </a:r>
            <a:r>
              <a:rPr dirty="0" smtClean="0" baseline="-24904" sz="2175" spc="-37">
                <a:latin typeface="Symbol"/>
                <a:cs typeface="Symbol"/>
              </a:rPr>
              <a:t></a:t>
            </a:r>
            <a:endParaRPr baseline="-24904" sz="2175">
              <a:latin typeface="Symbol"/>
              <a:cs typeface="Symbo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68464" y="8991027"/>
            <a:ext cx="24445" cy="13745"/>
          </a:xfrm>
          <a:custGeom>
            <a:avLst/>
            <a:gdLst/>
            <a:ahLst/>
            <a:cxnLst/>
            <a:rect l="l" t="t" r="r" b="b"/>
            <a:pathLst>
              <a:path w="24445" h="13745">
                <a:moveTo>
                  <a:pt x="0" y="13745"/>
                </a:moveTo>
                <a:lnTo>
                  <a:pt x="24445" y="0"/>
                </a:lnTo>
              </a:path>
            </a:pathLst>
          </a:custGeom>
          <a:ln w="7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92909" y="8994854"/>
            <a:ext cx="35081" cy="73669"/>
          </a:xfrm>
          <a:custGeom>
            <a:avLst/>
            <a:gdLst/>
            <a:ahLst/>
            <a:cxnLst/>
            <a:rect l="l" t="t" r="r" b="b"/>
            <a:pathLst>
              <a:path w="35081" h="73669">
                <a:moveTo>
                  <a:pt x="0" y="0"/>
                </a:moveTo>
                <a:lnTo>
                  <a:pt x="35081" y="73669"/>
                </a:lnTo>
              </a:path>
            </a:pathLst>
          </a:custGeom>
          <a:ln w="156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831937" y="8854366"/>
            <a:ext cx="46507" cy="214157"/>
          </a:xfrm>
          <a:custGeom>
            <a:avLst/>
            <a:gdLst/>
            <a:ahLst/>
            <a:cxnLst/>
            <a:rect l="l" t="t" r="r" b="b"/>
            <a:pathLst>
              <a:path w="46507" h="214157">
                <a:moveTo>
                  <a:pt x="0" y="214157"/>
                </a:moveTo>
                <a:lnTo>
                  <a:pt x="46507" y="0"/>
                </a:lnTo>
              </a:path>
            </a:pathLst>
          </a:custGeom>
          <a:ln w="78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878444" y="8854366"/>
            <a:ext cx="485684" cy="0"/>
          </a:xfrm>
          <a:custGeom>
            <a:avLst/>
            <a:gdLst/>
            <a:ahLst/>
            <a:cxnLst/>
            <a:rect l="l" t="t" r="r" b="b"/>
            <a:pathLst>
              <a:path w="485684" h="0">
                <a:moveTo>
                  <a:pt x="0" y="0"/>
                </a:moveTo>
                <a:lnTo>
                  <a:pt x="485684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748754" y="8826116"/>
            <a:ext cx="631140" cy="0"/>
          </a:xfrm>
          <a:custGeom>
            <a:avLst/>
            <a:gdLst/>
            <a:ahLst/>
            <a:cxnLst/>
            <a:rect l="l" t="t" r="r" b="b"/>
            <a:pathLst>
              <a:path w="631140" h="0">
                <a:moveTo>
                  <a:pt x="0" y="0"/>
                </a:moveTo>
                <a:lnTo>
                  <a:pt x="631140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1773336" y="8826116"/>
            <a:ext cx="126534" cy="0"/>
          </a:xfrm>
          <a:custGeom>
            <a:avLst/>
            <a:gdLst/>
            <a:ahLst/>
            <a:cxnLst/>
            <a:rect l="l" t="t" r="r" b="b"/>
            <a:pathLst>
              <a:path w="126534" h="0">
                <a:moveTo>
                  <a:pt x="0" y="0"/>
                </a:moveTo>
                <a:lnTo>
                  <a:pt x="126534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117163" y="8689074"/>
            <a:ext cx="23987" cy="13751"/>
          </a:xfrm>
          <a:custGeom>
            <a:avLst/>
            <a:gdLst/>
            <a:ahLst/>
            <a:cxnLst/>
            <a:rect l="l" t="t" r="r" b="b"/>
            <a:pathLst>
              <a:path w="23987" h="13751">
                <a:moveTo>
                  <a:pt x="0" y="13751"/>
                </a:moveTo>
                <a:lnTo>
                  <a:pt x="23987" y="0"/>
                </a:lnTo>
              </a:path>
            </a:pathLst>
          </a:custGeom>
          <a:ln w="76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141150" y="8692885"/>
            <a:ext cx="35034" cy="73300"/>
          </a:xfrm>
          <a:custGeom>
            <a:avLst/>
            <a:gdLst/>
            <a:ahLst/>
            <a:cxnLst/>
            <a:rect l="l" t="t" r="r" b="b"/>
            <a:pathLst>
              <a:path w="35034" h="73300">
                <a:moveTo>
                  <a:pt x="0" y="0"/>
                </a:moveTo>
                <a:lnTo>
                  <a:pt x="35034" y="73300"/>
                </a:lnTo>
              </a:path>
            </a:pathLst>
          </a:custGeom>
          <a:ln w="156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2180603" y="8552413"/>
            <a:ext cx="46396" cy="213772"/>
          </a:xfrm>
          <a:custGeom>
            <a:avLst/>
            <a:gdLst/>
            <a:ahLst/>
            <a:cxnLst/>
            <a:rect l="l" t="t" r="r" b="b"/>
            <a:pathLst>
              <a:path w="46396" h="213772">
                <a:moveTo>
                  <a:pt x="0" y="213772"/>
                </a:moveTo>
                <a:lnTo>
                  <a:pt x="46396" y="0"/>
                </a:lnTo>
              </a:path>
            </a:pathLst>
          </a:custGeom>
          <a:ln w="78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2227000" y="8552413"/>
            <a:ext cx="485431" cy="0"/>
          </a:xfrm>
          <a:custGeom>
            <a:avLst/>
            <a:gdLst/>
            <a:ahLst/>
            <a:cxnLst/>
            <a:rect l="l" t="t" r="r" b="b"/>
            <a:pathLst>
              <a:path w="485431" h="0">
                <a:moveTo>
                  <a:pt x="0" y="0"/>
                </a:moveTo>
                <a:lnTo>
                  <a:pt x="485431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2096963" y="8826116"/>
            <a:ext cx="631092" cy="0"/>
          </a:xfrm>
          <a:custGeom>
            <a:avLst/>
            <a:gdLst/>
            <a:ahLst/>
            <a:cxnLst/>
            <a:rect l="l" t="t" r="r" b="b"/>
            <a:pathLst>
              <a:path w="631092" h="0">
                <a:moveTo>
                  <a:pt x="0" y="0"/>
                </a:moveTo>
                <a:lnTo>
                  <a:pt x="631092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1752442" y="8532945"/>
            <a:ext cx="0" cy="586350"/>
          </a:xfrm>
          <a:custGeom>
            <a:avLst/>
            <a:gdLst/>
            <a:ahLst/>
            <a:cxnLst/>
            <a:rect l="l" t="t" r="r" b="b"/>
            <a:pathLst>
              <a:path w="0" h="586350">
                <a:moveTo>
                  <a:pt x="0" y="0"/>
                </a:moveTo>
                <a:lnTo>
                  <a:pt x="0" y="586350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2746993" y="8532945"/>
            <a:ext cx="0" cy="586350"/>
          </a:xfrm>
          <a:custGeom>
            <a:avLst/>
            <a:gdLst/>
            <a:ahLst/>
            <a:cxnLst/>
            <a:rect l="l" t="t" r="r" b="b"/>
            <a:pathLst>
              <a:path w="0" h="586350">
                <a:moveTo>
                  <a:pt x="0" y="0"/>
                </a:moveTo>
                <a:lnTo>
                  <a:pt x="0" y="586350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2228977" y="8571349"/>
            <a:ext cx="814069" cy="351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193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baseline="-36398" sz="2175" spc="52">
                <a:latin typeface="Symbol"/>
                <a:cs typeface="Symbol"/>
              </a:rPr>
              <a:t></a:t>
            </a:r>
            <a:r>
              <a:rPr dirty="0" smtClean="0" baseline="-36398" sz="2175" spc="-97">
                <a:latin typeface="Times New Roman"/>
                <a:cs typeface="Times New Roman"/>
              </a:rPr>
              <a:t> </a:t>
            </a:r>
            <a:r>
              <a:rPr dirty="0" smtClean="0" baseline="-36398" sz="2175" spc="44">
                <a:latin typeface="Times New Roman"/>
                <a:cs typeface="Times New Roman"/>
              </a:rPr>
              <a:t>c</a:t>
            </a:r>
            <a:endParaRPr baseline="-36398" sz="2175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779164" y="8834747"/>
            <a:ext cx="6991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864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423564" y="8688923"/>
            <a:ext cx="6426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x</a:t>
            </a:r>
            <a:r>
              <a:rPr dirty="0" smtClean="0" baseline="36398" sz="2175" spc="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880736" y="8873304"/>
            <a:ext cx="4914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953661" y="8571349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342444" y="856356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10424" y="8593673"/>
            <a:ext cx="31559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527712" y="9440282"/>
            <a:ext cx="24054" cy="13869"/>
          </a:xfrm>
          <a:custGeom>
            <a:avLst/>
            <a:gdLst/>
            <a:ahLst/>
            <a:cxnLst/>
            <a:rect l="l" t="t" r="r" b="b"/>
            <a:pathLst>
              <a:path w="24054" h="13869">
                <a:moveTo>
                  <a:pt x="0" y="13869"/>
                </a:moveTo>
                <a:lnTo>
                  <a:pt x="24054" y="0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551766" y="9444413"/>
            <a:ext cx="35132" cy="73451"/>
          </a:xfrm>
          <a:custGeom>
            <a:avLst/>
            <a:gdLst/>
            <a:ahLst/>
            <a:cxnLst/>
            <a:rect l="l" t="t" r="r" b="b"/>
            <a:pathLst>
              <a:path w="35132" h="73451">
                <a:moveTo>
                  <a:pt x="0" y="0"/>
                </a:moveTo>
                <a:lnTo>
                  <a:pt x="35132" y="73451"/>
                </a:lnTo>
              </a:path>
            </a:pathLst>
          </a:custGeom>
          <a:ln w="15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590856" y="9303491"/>
            <a:ext cx="46685" cy="214372"/>
          </a:xfrm>
          <a:custGeom>
            <a:avLst/>
            <a:gdLst/>
            <a:ahLst/>
            <a:cxnLst/>
            <a:rect l="l" t="t" r="r" b="b"/>
            <a:pathLst>
              <a:path w="46685" h="214372">
                <a:moveTo>
                  <a:pt x="0" y="214372"/>
                </a:moveTo>
                <a:lnTo>
                  <a:pt x="46685" y="0"/>
                </a:lnTo>
              </a:path>
            </a:pathLst>
          </a:custGeom>
          <a:ln w="78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637541" y="9303491"/>
            <a:ext cx="485530" cy="0"/>
          </a:xfrm>
          <a:custGeom>
            <a:avLst/>
            <a:gdLst/>
            <a:ahLst/>
            <a:cxnLst/>
            <a:rect l="l" t="t" r="r" b="b"/>
            <a:pathLst>
              <a:path w="485530" h="0">
                <a:moveTo>
                  <a:pt x="0" y="0"/>
                </a:moveTo>
                <a:lnTo>
                  <a:pt x="485530" y="0"/>
                </a:lnTo>
              </a:path>
            </a:pathLst>
          </a:custGeom>
          <a:ln w="74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340832" y="9465395"/>
            <a:ext cx="24529" cy="13866"/>
          </a:xfrm>
          <a:custGeom>
            <a:avLst/>
            <a:gdLst/>
            <a:ahLst/>
            <a:cxnLst/>
            <a:rect l="l" t="t" r="r" b="b"/>
            <a:pathLst>
              <a:path w="24529" h="13866">
                <a:moveTo>
                  <a:pt x="0" y="13866"/>
                </a:moveTo>
                <a:lnTo>
                  <a:pt x="24529" y="0"/>
                </a:lnTo>
              </a:path>
            </a:pathLst>
          </a:custGeom>
          <a:ln w="75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365362" y="9469142"/>
            <a:ext cx="35132" cy="89947"/>
          </a:xfrm>
          <a:custGeom>
            <a:avLst/>
            <a:gdLst/>
            <a:ahLst/>
            <a:cxnLst/>
            <a:rect l="l" t="t" r="r" b="b"/>
            <a:pathLst>
              <a:path w="35132" h="89947">
                <a:moveTo>
                  <a:pt x="0" y="0"/>
                </a:moveTo>
                <a:lnTo>
                  <a:pt x="35132" y="89947"/>
                </a:lnTo>
              </a:path>
            </a:pathLst>
          </a:custGeom>
          <a:ln w="15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404451" y="9303491"/>
            <a:ext cx="46210" cy="255598"/>
          </a:xfrm>
          <a:custGeom>
            <a:avLst/>
            <a:gdLst/>
            <a:ahLst/>
            <a:cxnLst/>
            <a:rect l="l" t="t" r="r" b="b"/>
            <a:pathLst>
              <a:path w="46210" h="255598">
                <a:moveTo>
                  <a:pt x="0" y="255598"/>
                </a:moveTo>
                <a:lnTo>
                  <a:pt x="46210" y="0"/>
                </a:lnTo>
              </a:path>
            </a:pathLst>
          </a:custGeom>
          <a:ln w="78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450662" y="9303491"/>
            <a:ext cx="971060" cy="0"/>
          </a:xfrm>
          <a:custGeom>
            <a:avLst/>
            <a:gdLst/>
            <a:ahLst/>
            <a:cxnLst/>
            <a:rect l="l" t="t" r="r" b="b"/>
            <a:pathLst>
              <a:path w="971060" h="0">
                <a:moveTo>
                  <a:pt x="0" y="0"/>
                </a:moveTo>
                <a:lnTo>
                  <a:pt x="971060" y="0"/>
                </a:lnTo>
              </a:path>
            </a:pathLst>
          </a:custGeom>
          <a:ln w="74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4444292" y="9322846"/>
            <a:ext cx="9880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9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639876" y="9322846"/>
            <a:ext cx="6616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9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637157" y="9886687"/>
            <a:ext cx="24442" cy="13869"/>
          </a:xfrm>
          <a:custGeom>
            <a:avLst/>
            <a:gdLst/>
            <a:ahLst/>
            <a:cxnLst/>
            <a:rect l="l" t="t" r="r" b="b"/>
            <a:pathLst>
              <a:path w="24442" h="13869">
                <a:moveTo>
                  <a:pt x="0" y="13869"/>
                </a:moveTo>
                <a:lnTo>
                  <a:pt x="24442" y="0"/>
                </a:lnTo>
              </a:path>
            </a:pathLst>
          </a:custGeom>
          <a:ln w="75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661599" y="9890818"/>
            <a:ext cx="35077" cy="73451"/>
          </a:xfrm>
          <a:custGeom>
            <a:avLst/>
            <a:gdLst/>
            <a:ahLst/>
            <a:cxnLst/>
            <a:rect l="l" t="t" r="r" b="b"/>
            <a:pathLst>
              <a:path w="35077" h="73451">
                <a:moveTo>
                  <a:pt x="0" y="0"/>
                </a:moveTo>
                <a:lnTo>
                  <a:pt x="35077" y="73451"/>
                </a:lnTo>
              </a:path>
            </a:pathLst>
          </a:custGeom>
          <a:ln w="15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700622" y="9749897"/>
            <a:ext cx="46518" cy="214372"/>
          </a:xfrm>
          <a:custGeom>
            <a:avLst/>
            <a:gdLst/>
            <a:ahLst/>
            <a:cxnLst/>
            <a:rect l="l" t="t" r="r" b="b"/>
            <a:pathLst>
              <a:path w="46518" h="214372">
                <a:moveTo>
                  <a:pt x="0" y="214372"/>
                </a:moveTo>
                <a:lnTo>
                  <a:pt x="46518" y="0"/>
                </a:lnTo>
              </a:path>
            </a:pathLst>
          </a:custGeom>
          <a:ln w="78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747140" y="9749897"/>
            <a:ext cx="485631" cy="0"/>
          </a:xfrm>
          <a:custGeom>
            <a:avLst/>
            <a:gdLst/>
            <a:ahLst/>
            <a:cxnLst/>
            <a:rect l="l" t="t" r="r" b="b"/>
            <a:pathLst>
              <a:path w="485631" h="0">
                <a:moveTo>
                  <a:pt x="0" y="0"/>
                </a:moveTo>
                <a:lnTo>
                  <a:pt x="485631" y="0"/>
                </a:lnTo>
              </a:path>
            </a:pathLst>
          </a:custGeom>
          <a:ln w="74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450750" y="9911800"/>
            <a:ext cx="24442" cy="13866"/>
          </a:xfrm>
          <a:custGeom>
            <a:avLst/>
            <a:gdLst/>
            <a:ahLst/>
            <a:cxnLst/>
            <a:rect l="l" t="t" r="r" b="b"/>
            <a:pathLst>
              <a:path w="24442" h="13866">
                <a:moveTo>
                  <a:pt x="0" y="13866"/>
                </a:moveTo>
                <a:lnTo>
                  <a:pt x="24442" y="0"/>
                </a:lnTo>
              </a:path>
            </a:pathLst>
          </a:custGeom>
          <a:ln w="75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1475192" y="9915548"/>
            <a:ext cx="35077" cy="89947"/>
          </a:xfrm>
          <a:custGeom>
            <a:avLst/>
            <a:gdLst/>
            <a:ahLst/>
            <a:cxnLst/>
            <a:rect l="l" t="t" r="r" b="b"/>
            <a:pathLst>
              <a:path w="35077" h="89947">
                <a:moveTo>
                  <a:pt x="0" y="0"/>
                </a:moveTo>
                <a:lnTo>
                  <a:pt x="35077" y="89947"/>
                </a:lnTo>
              </a:path>
            </a:pathLst>
          </a:custGeom>
          <a:ln w="15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1514215" y="9749897"/>
            <a:ext cx="46502" cy="255598"/>
          </a:xfrm>
          <a:custGeom>
            <a:avLst/>
            <a:gdLst/>
            <a:ahLst/>
            <a:cxnLst/>
            <a:rect l="l" t="t" r="r" b="b"/>
            <a:pathLst>
              <a:path w="46502" h="255598">
                <a:moveTo>
                  <a:pt x="0" y="255598"/>
                </a:moveTo>
                <a:lnTo>
                  <a:pt x="46502" y="0"/>
                </a:lnTo>
              </a:path>
            </a:pathLst>
          </a:custGeom>
          <a:ln w="78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1560718" y="9749897"/>
            <a:ext cx="666875" cy="0"/>
          </a:xfrm>
          <a:custGeom>
            <a:avLst/>
            <a:gdLst/>
            <a:ahLst/>
            <a:cxnLst/>
            <a:rect l="l" t="t" r="r" b="b"/>
            <a:pathLst>
              <a:path w="666875" h="0">
                <a:moveTo>
                  <a:pt x="0" y="0"/>
                </a:moveTo>
                <a:lnTo>
                  <a:pt x="666875" y="0"/>
                </a:lnTo>
              </a:path>
            </a:pathLst>
          </a:custGeom>
          <a:ln w="74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 txBox="1"/>
          <p:nvPr/>
        </p:nvSpPr>
        <p:spPr>
          <a:xfrm>
            <a:off x="410424" y="9322846"/>
            <a:ext cx="3050540" cy="680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9370">
              <a:lnSpc>
                <a:spcPct val="100000"/>
              </a:lnSpc>
            </a:pPr>
            <a:r>
              <a:rPr dirty="0" smtClean="0" sz="1450" spc="6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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d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351155" algn="l"/>
                <a:tab pos="1155700" algn="l"/>
              </a:tabLst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85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9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9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5104765" y="7715884"/>
            <a:ext cx="1528444" cy="1257935"/>
          </a:xfrm>
          <a:custGeom>
            <a:avLst/>
            <a:gdLst/>
            <a:ahLst/>
            <a:cxnLst/>
            <a:rect l="l" t="t" r="r" b="b"/>
            <a:pathLst>
              <a:path w="1528444" h="1257934">
                <a:moveTo>
                  <a:pt x="0" y="0"/>
                </a:moveTo>
                <a:lnTo>
                  <a:pt x="0" y="1257935"/>
                </a:lnTo>
                <a:lnTo>
                  <a:pt x="1528444" y="125793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5729096" y="9019285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211823" y="8720269"/>
            <a:ext cx="128270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>
                <a:latin typeface="Symbol"/>
                <a:cs typeface="Symbol"/>
              </a:rPr>
              <a:t>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906516" y="8123778"/>
            <a:ext cx="120014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4409863" y="8401053"/>
            <a:ext cx="24117" cy="13566"/>
          </a:xfrm>
          <a:custGeom>
            <a:avLst/>
            <a:gdLst/>
            <a:ahLst/>
            <a:cxnLst/>
            <a:rect l="l" t="t" r="r" b="b"/>
            <a:pathLst>
              <a:path w="24117" h="13566">
                <a:moveTo>
                  <a:pt x="0" y="13566"/>
                </a:moveTo>
                <a:lnTo>
                  <a:pt x="24117" y="0"/>
                </a:lnTo>
              </a:path>
            </a:pathLst>
          </a:custGeom>
          <a:ln w="73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433981" y="8404719"/>
            <a:ext cx="34839" cy="72593"/>
          </a:xfrm>
          <a:custGeom>
            <a:avLst/>
            <a:gdLst/>
            <a:ahLst/>
            <a:cxnLst/>
            <a:rect l="l" t="t" r="r" b="b"/>
            <a:pathLst>
              <a:path w="34839" h="72593">
                <a:moveTo>
                  <a:pt x="0" y="0"/>
                </a:moveTo>
                <a:lnTo>
                  <a:pt x="34839" y="72593"/>
                </a:lnTo>
              </a:path>
            </a:pathLst>
          </a:custGeom>
          <a:ln w="155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472649" y="8266499"/>
            <a:ext cx="525636" cy="210813"/>
          </a:xfrm>
          <a:custGeom>
            <a:avLst/>
            <a:gdLst/>
            <a:ahLst/>
            <a:cxnLst/>
            <a:rect l="l" t="t" r="r" b="b"/>
            <a:pathLst>
              <a:path w="525636" h="210813">
                <a:moveTo>
                  <a:pt x="0" y="210813"/>
                </a:moveTo>
                <a:lnTo>
                  <a:pt x="45939" y="0"/>
                </a:lnTo>
                <a:lnTo>
                  <a:pt x="525636" y="0"/>
                </a:lnTo>
              </a:path>
            </a:pathLst>
          </a:custGeom>
          <a:ln w="73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 txBox="1"/>
          <p:nvPr/>
        </p:nvSpPr>
        <p:spPr>
          <a:xfrm>
            <a:off x="4520822" y="8282531"/>
            <a:ext cx="48577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40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5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459" y="874164"/>
            <a:ext cx="24500" cy="13682"/>
          </a:xfrm>
          <a:custGeom>
            <a:avLst/>
            <a:gdLst/>
            <a:ahLst/>
            <a:cxnLst/>
            <a:rect l="l" t="t" r="r" b="b"/>
            <a:pathLst>
              <a:path w="24500" h="13682">
                <a:moveTo>
                  <a:pt x="0" y="13682"/>
                </a:moveTo>
                <a:lnTo>
                  <a:pt x="24500" y="0"/>
                </a:lnTo>
              </a:path>
            </a:pathLst>
          </a:custGeom>
          <a:ln w="7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92959" y="877965"/>
            <a:ext cx="35161" cy="73357"/>
          </a:xfrm>
          <a:custGeom>
            <a:avLst/>
            <a:gdLst/>
            <a:ahLst/>
            <a:cxnLst/>
            <a:rect l="l" t="t" r="r" b="b"/>
            <a:pathLst>
              <a:path w="35161" h="73357">
                <a:moveTo>
                  <a:pt x="0" y="0"/>
                </a:moveTo>
                <a:lnTo>
                  <a:pt x="35161" y="73357"/>
                </a:lnTo>
              </a:path>
            </a:pathLst>
          </a:custGeom>
          <a:ln w="156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32076" y="737335"/>
            <a:ext cx="46613" cy="213987"/>
          </a:xfrm>
          <a:custGeom>
            <a:avLst/>
            <a:gdLst/>
            <a:ahLst/>
            <a:cxnLst/>
            <a:rect l="l" t="t" r="r" b="b"/>
            <a:pathLst>
              <a:path w="46613" h="213987">
                <a:moveTo>
                  <a:pt x="0" y="213987"/>
                </a:moveTo>
                <a:lnTo>
                  <a:pt x="46613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878689" y="737335"/>
            <a:ext cx="485210" cy="0"/>
          </a:xfrm>
          <a:custGeom>
            <a:avLst/>
            <a:gdLst/>
            <a:ahLst/>
            <a:cxnLst/>
            <a:rect l="l" t="t" r="r" b="b"/>
            <a:pathLst>
              <a:path w="485210" h="0">
                <a:moveTo>
                  <a:pt x="0" y="0"/>
                </a:moveTo>
                <a:lnTo>
                  <a:pt x="48521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48703" y="708828"/>
            <a:ext cx="630998" cy="0"/>
          </a:xfrm>
          <a:custGeom>
            <a:avLst/>
            <a:gdLst/>
            <a:ahLst/>
            <a:cxnLst/>
            <a:rect l="l" t="t" r="r" b="b"/>
            <a:pathLst>
              <a:path w="630998" h="0">
                <a:moveTo>
                  <a:pt x="0" y="0"/>
                </a:moveTo>
                <a:lnTo>
                  <a:pt x="63099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09238" y="708828"/>
            <a:ext cx="791084" cy="0"/>
          </a:xfrm>
          <a:custGeom>
            <a:avLst/>
            <a:gdLst/>
            <a:ahLst/>
            <a:cxnLst/>
            <a:rect l="l" t="t" r="r" b="b"/>
            <a:pathLst>
              <a:path w="791084" h="0">
                <a:moveTo>
                  <a:pt x="0" y="0"/>
                </a:moveTo>
                <a:lnTo>
                  <a:pt x="791084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300485" y="708828"/>
            <a:ext cx="126854" cy="0"/>
          </a:xfrm>
          <a:custGeom>
            <a:avLst/>
            <a:gdLst/>
            <a:ahLst/>
            <a:cxnLst/>
            <a:rect l="l" t="t" r="r" b="b"/>
            <a:pathLst>
              <a:path w="126854" h="0">
                <a:moveTo>
                  <a:pt x="0" y="0"/>
                </a:moveTo>
                <a:lnTo>
                  <a:pt x="126854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23516" y="453987"/>
            <a:ext cx="3295015" cy="497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0795">
              <a:lnSpc>
                <a:spcPts val="1375"/>
              </a:lnSpc>
              <a:tabLst>
                <a:tab pos="2599690" algn="l"/>
              </a:tabLst>
            </a:pP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1195"/>
              </a:lnSpc>
              <a:tabLst>
                <a:tab pos="1120140" algn="l"/>
                <a:tab pos="3037205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44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 algn="ctr" marL="99695">
              <a:lnSpc>
                <a:spcPts val="1250"/>
              </a:lnSpc>
              <a:tabLst>
                <a:tab pos="2594610" algn="l"/>
              </a:tabLst>
            </a:pP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0620" y="756530"/>
            <a:ext cx="4921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3712" y="453987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0421" y="476560"/>
            <a:ext cx="31623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30419" y="1398478"/>
            <a:ext cx="24505" cy="13736"/>
          </a:xfrm>
          <a:custGeom>
            <a:avLst/>
            <a:gdLst/>
            <a:ahLst/>
            <a:cxnLst/>
            <a:rect l="l" t="t" r="r" b="b"/>
            <a:pathLst>
              <a:path w="24505" h="13736">
                <a:moveTo>
                  <a:pt x="0" y="13736"/>
                </a:moveTo>
                <a:lnTo>
                  <a:pt x="24505" y="0"/>
                </a:lnTo>
              </a:path>
            </a:pathLst>
          </a:custGeom>
          <a:ln w="76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954925" y="1402290"/>
            <a:ext cx="35168" cy="71776"/>
          </a:xfrm>
          <a:custGeom>
            <a:avLst/>
            <a:gdLst/>
            <a:ahLst/>
            <a:cxnLst/>
            <a:rect l="l" t="t" r="r" b="b"/>
            <a:pathLst>
              <a:path w="35168" h="71776">
                <a:moveTo>
                  <a:pt x="0" y="0"/>
                </a:moveTo>
                <a:lnTo>
                  <a:pt x="35168" y="71776"/>
                </a:lnTo>
              </a:path>
            </a:pathLst>
          </a:custGeom>
          <a:ln w="1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994049" y="1263340"/>
            <a:ext cx="46638" cy="210726"/>
          </a:xfrm>
          <a:custGeom>
            <a:avLst/>
            <a:gdLst/>
            <a:ahLst/>
            <a:cxnLst/>
            <a:rect l="l" t="t" r="r" b="b"/>
            <a:pathLst>
              <a:path w="46638" h="210726">
                <a:moveTo>
                  <a:pt x="0" y="210726"/>
                </a:moveTo>
                <a:lnTo>
                  <a:pt x="46638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040688" y="1263340"/>
            <a:ext cx="455630" cy="0"/>
          </a:xfrm>
          <a:custGeom>
            <a:avLst/>
            <a:gdLst/>
            <a:ahLst/>
            <a:cxnLst/>
            <a:rect l="l" t="t" r="r" b="b"/>
            <a:pathLst>
              <a:path w="455630" h="0">
                <a:moveTo>
                  <a:pt x="0" y="0"/>
                </a:moveTo>
                <a:lnTo>
                  <a:pt x="455630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309507" y="1282428"/>
            <a:ext cx="24205" cy="13751"/>
          </a:xfrm>
          <a:custGeom>
            <a:avLst/>
            <a:gdLst/>
            <a:ahLst/>
            <a:cxnLst/>
            <a:rect l="l" t="t" r="r" b="b"/>
            <a:pathLst>
              <a:path w="24205" h="13751">
                <a:moveTo>
                  <a:pt x="0" y="13751"/>
                </a:moveTo>
                <a:lnTo>
                  <a:pt x="24205" y="0"/>
                </a:lnTo>
              </a:path>
            </a:pathLst>
          </a:custGeom>
          <a:ln w="7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333712" y="1286239"/>
            <a:ext cx="35121" cy="73301"/>
          </a:xfrm>
          <a:custGeom>
            <a:avLst/>
            <a:gdLst/>
            <a:ahLst/>
            <a:cxnLst/>
            <a:rect l="l" t="t" r="r" b="b"/>
            <a:pathLst>
              <a:path w="35121" h="73301">
                <a:moveTo>
                  <a:pt x="0" y="0"/>
                </a:moveTo>
                <a:lnTo>
                  <a:pt x="35121" y="73301"/>
                </a:lnTo>
              </a:path>
            </a:pathLst>
          </a:custGeom>
          <a:ln w="15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372788" y="1145765"/>
            <a:ext cx="46670" cy="213775"/>
          </a:xfrm>
          <a:custGeom>
            <a:avLst/>
            <a:gdLst/>
            <a:ahLst/>
            <a:cxnLst/>
            <a:rect l="l" t="t" r="r" b="b"/>
            <a:pathLst>
              <a:path w="46670" h="213775">
                <a:moveTo>
                  <a:pt x="0" y="213775"/>
                </a:moveTo>
                <a:lnTo>
                  <a:pt x="46670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419459" y="1145765"/>
            <a:ext cx="485214" cy="0"/>
          </a:xfrm>
          <a:custGeom>
            <a:avLst/>
            <a:gdLst/>
            <a:ahLst/>
            <a:cxnLst/>
            <a:rect l="l" t="t" r="r" b="b"/>
            <a:pathLst>
              <a:path w="485214" h="0">
                <a:moveTo>
                  <a:pt x="0" y="0"/>
                </a:moveTo>
                <a:lnTo>
                  <a:pt x="485214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289731" y="1419472"/>
            <a:ext cx="631238" cy="0"/>
          </a:xfrm>
          <a:custGeom>
            <a:avLst/>
            <a:gdLst/>
            <a:ahLst/>
            <a:cxnLst/>
            <a:rect l="l" t="t" r="r" b="b"/>
            <a:pathLst>
              <a:path w="631238" h="0">
                <a:moveTo>
                  <a:pt x="0" y="0"/>
                </a:moveTo>
                <a:lnTo>
                  <a:pt x="631238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10421" y="1079079"/>
            <a:ext cx="3848735" cy="472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44650" algn="l"/>
              </a:tabLst>
            </a:pPr>
            <a:r>
              <a:rPr dirty="0" smtClean="0" sz="1450" spc="60">
                <a:latin typeface="MT Extra"/>
                <a:cs typeface="MT Extra"/>
              </a:rPr>
              <a:t>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1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25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270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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0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baseline="42483" sz="1275" spc="15" u="sng">
                <a:latin typeface="Times New Roman"/>
                <a:cs typeface="Times New Roman"/>
              </a:rPr>
              <a:t> </a:t>
            </a:r>
            <a:r>
              <a:rPr dirty="0" smtClean="0" baseline="42483" sz="1275" spc="15" u="sng">
                <a:latin typeface="Times New Roman"/>
                <a:cs typeface="Times New Roman"/>
              </a:rPr>
              <a:t>   </a:t>
            </a:r>
            <a:r>
              <a:rPr dirty="0" smtClean="0" baseline="42483" sz="1275" spc="-112" u="sng">
                <a:latin typeface="Times New Roman"/>
                <a:cs typeface="Times New Roman"/>
              </a:rPr>
              <a:t> </a:t>
            </a:r>
            <a:r>
              <a:rPr dirty="0" smtClean="0" baseline="42483" sz="1275" spc="0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90">
                <a:latin typeface="Times New Roman"/>
                <a:cs typeface="Times New Roman"/>
              </a:rPr>
              <a:t>n</a:t>
            </a:r>
            <a:r>
              <a:rPr dirty="0" smtClean="0" baseline="13409" sz="2175" spc="37">
                <a:latin typeface="Symbol"/>
                <a:cs typeface="Symbol"/>
              </a:rPr>
              <a:t></a:t>
            </a:r>
            <a:r>
              <a:rPr dirty="0" smtClean="0" baseline="13409" sz="2175" spc="-270">
                <a:latin typeface="Times New Roman"/>
                <a:cs typeface="Times New Roman"/>
              </a:rPr>
              <a:t> </a:t>
            </a:r>
            <a:r>
              <a:rPr dirty="0" smtClean="0" baseline="13409" sz="2175" spc="22" u="sng">
                <a:latin typeface="Symbol"/>
                <a:cs typeface="Symbol"/>
              </a:rPr>
              <a:t></a:t>
            </a:r>
            <a:r>
              <a:rPr dirty="0" smtClean="0" baseline="13409" sz="2175" spc="-307" u="sng">
                <a:latin typeface="Times New Roman"/>
                <a:cs typeface="Times New Roman"/>
              </a:rPr>
              <a:t> </a:t>
            </a:r>
            <a:r>
              <a:rPr dirty="0" smtClean="0" baseline="13409" sz="2175" spc="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31842" y="1393374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31842" y="1235702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31842" y="1513616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21789" y="1164704"/>
            <a:ext cx="6102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baseline="15325" sz="2175" spc="37">
                <a:latin typeface="Symbol"/>
                <a:cs typeface="Symbol"/>
              </a:rPr>
              <a:t></a:t>
            </a:r>
            <a:endParaRPr baseline="15325" sz="2175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54940" y="1393374"/>
            <a:ext cx="240029" cy="268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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-9578" sz="2175" spc="52">
                <a:latin typeface="Times New Roman"/>
                <a:cs typeface="Times New Roman"/>
              </a:rPr>
              <a:t>3</a:t>
            </a:r>
            <a:endParaRPr baseline="-9578" sz="2175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54940" y="1513616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54940" y="1115459"/>
            <a:ext cx="236854" cy="283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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baseline="-15325" sz="2175" spc="52">
                <a:latin typeface="Times New Roman"/>
                <a:cs typeface="Times New Roman"/>
              </a:rPr>
              <a:t>x</a:t>
            </a:r>
            <a:endParaRPr baseline="-15325" sz="2175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47720" y="142810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87444" y="142810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84280" y="1164704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68692" y="2345115"/>
            <a:ext cx="24094" cy="13745"/>
          </a:xfrm>
          <a:custGeom>
            <a:avLst/>
            <a:gdLst/>
            <a:ahLst/>
            <a:cxnLst/>
            <a:rect l="l" t="t" r="r" b="b"/>
            <a:pathLst>
              <a:path w="24094" h="13745">
                <a:moveTo>
                  <a:pt x="0" y="13745"/>
                </a:moveTo>
                <a:lnTo>
                  <a:pt x="24094" y="0"/>
                </a:lnTo>
              </a:path>
            </a:pathLst>
          </a:custGeom>
          <a:ln w="7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92786" y="2348942"/>
            <a:ext cx="35145" cy="73670"/>
          </a:xfrm>
          <a:custGeom>
            <a:avLst/>
            <a:gdLst/>
            <a:ahLst/>
            <a:cxnLst/>
            <a:rect l="l" t="t" r="r" b="b"/>
            <a:pathLst>
              <a:path w="35145" h="73670">
                <a:moveTo>
                  <a:pt x="0" y="0"/>
                </a:moveTo>
                <a:lnTo>
                  <a:pt x="35145" y="73670"/>
                </a:lnTo>
              </a:path>
            </a:pathLst>
          </a:custGeom>
          <a:ln w="156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831884" y="2208452"/>
            <a:ext cx="46591" cy="214160"/>
          </a:xfrm>
          <a:custGeom>
            <a:avLst/>
            <a:gdLst/>
            <a:ahLst/>
            <a:cxnLst/>
            <a:rect l="l" t="t" r="r" b="b"/>
            <a:pathLst>
              <a:path w="46591" h="214160">
                <a:moveTo>
                  <a:pt x="0" y="214160"/>
                </a:moveTo>
                <a:lnTo>
                  <a:pt x="46591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878475" y="2208452"/>
            <a:ext cx="485377" cy="0"/>
          </a:xfrm>
          <a:custGeom>
            <a:avLst/>
            <a:gdLst/>
            <a:ahLst/>
            <a:cxnLst/>
            <a:rect l="l" t="t" r="r" b="b"/>
            <a:pathLst>
              <a:path w="485377" h="0">
                <a:moveTo>
                  <a:pt x="0" y="0"/>
                </a:moveTo>
                <a:lnTo>
                  <a:pt x="485377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48550" y="2180202"/>
            <a:ext cx="631096" cy="0"/>
          </a:xfrm>
          <a:custGeom>
            <a:avLst/>
            <a:gdLst/>
            <a:ahLst/>
            <a:cxnLst/>
            <a:rect l="l" t="t" r="r" b="b"/>
            <a:pathLst>
              <a:path w="631096" h="0">
                <a:moveTo>
                  <a:pt x="0" y="0"/>
                </a:moveTo>
                <a:lnTo>
                  <a:pt x="631096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107578" y="2180202"/>
            <a:ext cx="126636" cy="0"/>
          </a:xfrm>
          <a:custGeom>
            <a:avLst/>
            <a:gdLst/>
            <a:ahLst/>
            <a:cxnLst/>
            <a:rect l="l" t="t" r="r" b="b"/>
            <a:pathLst>
              <a:path w="126636" h="0">
                <a:moveTo>
                  <a:pt x="0" y="0"/>
                </a:moveTo>
                <a:lnTo>
                  <a:pt x="126636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960201" y="2180202"/>
            <a:ext cx="126794" cy="0"/>
          </a:xfrm>
          <a:custGeom>
            <a:avLst/>
            <a:gdLst/>
            <a:ahLst/>
            <a:cxnLst/>
            <a:rect l="l" t="t" r="r" b="b"/>
            <a:pathLst>
              <a:path w="126794" h="0">
                <a:moveTo>
                  <a:pt x="0" y="0"/>
                </a:moveTo>
                <a:lnTo>
                  <a:pt x="126794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303749" y="2043158"/>
            <a:ext cx="24505" cy="13751"/>
          </a:xfrm>
          <a:custGeom>
            <a:avLst/>
            <a:gdLst/>
            <a:ahLst/>
            <a:cxnLst/>
            <a:rect l="l" t="t" r="r" b="b"/>
            <a:pathLst>
              <a:path w="24505" h="13751">
                <a:moveTo>
                  <a:pt x="0" y="13751"/>
                </a:moveTo>
                <a:lnTo>
                  <a:pt x="24505" y="0"/>
                </a:lnTo>
              </a:path>
            </a:pathLst>
          </a:custGeom>
          <a:ln w="7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328254" y="2046969"/>
            <a:ext cx="35097" cy="73301"/>
          </a:xfrm>
          <a:custGeom>
            <a:avLst/>
            <a:gdLst/>
            <a:ahLst/>
            <a:cxnLst/>
            <a:rect l="l" t="t" r="r" b="b"/>
            <a:pathLst>
              <a:path w="35097" h="73301">
                <a:moveTo>
                  <a:pt x="0" y="0"/>
                </a:moveTo>
                <a:lnTo>
                  <a:pt x="35097" y="73301"/>
                </a:lnTo>
              </a:path>
            </a:pathLst>
          </a:custGeom>
          <a:ln w="156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367304" y="1906495"/>
            <a:ext cx="46638" cy="213775"/>
          </a:xfrm>
          <a:custGeom>
            <a:avLst/>
            <a:gdLst/>
            <a:ahLst/>
            <a:cxnLst/>
            <a:rect l="l" t="t" r="r" b="b"/>
            <a:pathLst>
              <a:path w="46638" h="213775">
                <a:moveTo>
                  <a:pt x="0" y="213775"/>
                </a:moveTo>
                <a:lnTo>
                  <a:pt x="46638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413943" y="1906495"/>
            <a:ext cx="485361" cy="0"/>
          </a:xfrm>
          <a:custGeom>
            <a:avLst/>
            <a:gdLst/>
            <a:ahLst/>
            <a:cxnLst/>
            <a:rect l="l" t="t" r="r" b="b"/>
            <a:pathLst>
              <a:path w="485361" h="0">
                <a:moveTo>
                  <a:pt x="0" y="0"/>
                </a:moveTo>
                <a:lnTo>
                  <a:pt x="485361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283986" y="2180202"/>
            <a:ext cx="631127" cy="0"/>
          </a:xfrm>
          <a:custGeom>
            <a:avLst/>
            <a:gdLst/>
            <a:ahLst/>
            <a:cxnLst/>
            <a:rect l="l" t="t" r="r" b="b"/>
            <a:pathLst>
              <a:path w="631127" h="0">
                <a:moveTo>
                  <a:pt x="0" y="0"/>
                </a:moveTo>
                <a:lnTo>
                  <a:pt x="631127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784789" y="2043008"/>
            <a:ext cx="5099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6398" sz="2175" spc="52">
                <a:latin typeface="Times New Roman"/>
                <a:cs typeface="Times New Roman"/>
              </a:rPr>
              <a:t>9</a:t>
            </a:r>
            <a:r>
              <a:rPr dirty="0" smtClean="0" baseline="36398" sz="2175" spc="-22">
                <a:latin typeface="Times New Roman"/>
                <a:cs typeface="Times New Roman"/>
              </a:rPr>
              <a:t> </a:t>
            </a:r>
            <a:r>
              <a:rPr dirty="0" smtClean="0" baseline="13409" sz="2175" spc="37">
                <a:latin typeface="Symbol"/>
                <a:cs typeface="Symbol"/>
              </a:rPr>
              <a:t></a:t>
            </a:r>
            <a:r>
              <a:rPr dirty="0" smtClean="0" baseline="13409" sz="2175" spc="-1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42267" y="2188836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16262" y="1925433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849480" y="2154104"/>
            <a:ext cx="240029" cy="268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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-9578" sz="2175" spc="52">
                <a:latin typeface="Times New Roman"/>
                <a:cs typeface="Times New Roman"/>
              </a:rPr>
              <a:t>3</a:t>
            </a:r>
            <a:endParaRPr baseline="-9578" sz="2175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423435" y="2043008"/>
            <a:ext cx="18294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22">
                <a:latin typeface="Times New Roman"/>
                <a:cs typeface="Times New Roman"/>
              </a:rPr>
              <a:t>1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x</a:t>
            </a:r>
            <a:r>
              <a:rPr dirty="0" smtClean="0" baseline="36398" sz="2175" spc="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90">
                <a:latin typeface="Times New Roman"/>
                <a:cs typeface="Times New Roman"/>
              </a:rPr>
              <a:t>n</a:t>
            </a:r>
            <a:r>
              <a:rPr dirty="0" smtClean="0" baseline="13409" sz="2175" spc="37">
                <a:latin typeface="Symbol"/>
                <a:cs typeface="Symbol"/>
              </a:rPr>
              <a:t></a:t>
            </a:r>
            <a:r>
              <a:rPr dirty="0" smtClean="0" baseline="13409" sz="2175" spc="-82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x</a:t>
            </a:r>
            <a:r>
              <a:rPr dirty="0" smtClean="0" baseline="36398" sz="2175" spc="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13375" y="2188836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53505" y="3022753"/>
            <a:ext cx="24305" cy="13682"/>
          </a:xfrm>
          <a:custGeom>
            <a:avLst/>
            <a:gdLst/>
            <a:ahLst/>
            <a:cxnLst/>
            <a:rect l="l" t="t" r="r" b="b"/>
            <a:pathLst>
              <a:path w="24305" h="13682">
                <a:moveTo>
                  <a:pt x="0" y="13682"/>
                </a:moveTo>
                <a:lnTo>
                  <a:pt x="24305" y="0"/>
                </a:lnTo>
              </a:path>
            </a:pathLst>
          </a:custGeom>
          <a:ln w="7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877810" y="3026554"/>
            <a:ext cx="34881" cy="72217"/>
          </a:xfrm>
          <a:custGeom>
            <a:avLst/>
            <a:gdLst/>
            <a:ahLst/>
            <a:cxnLst/>
            <a:rect l="l" t="t" r="r" b="b"/>
            <a:pathLst>
              <a:path w="34881" h="72217">
                <a:moveTo>
                  <a:pt x="0" y="0"/>
                </a:moveTo>
                <a:lnTo>
                  <a:pt x="34881" y="72217"/>
                </a:lnTo>
              </a:path>
            </a:pathLst>
          </a:custGeom>
          <a:ln w="15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917006" y="2887445"/>
            <a:ext cx="46257" cy="211326"/>
          </a:xfrm>
          <a:custGeom>
            <a:avLst/>
            <a:gdLst/>
            <a:ahLst/>
            <a:cxnLst/>
            <a:rect l="l" t="t" r="r" b="b"/>
            <a:pathLst>
              <a:path w="46257" h="211326">
                <a:moveTo>
                  <a:pt x="0" y="211326"/>
                </a:moveTo>
                <a:lnTo>
                  <a:pt x="46257" y="0"/>
                </a:lnTo>
              </a:path>
            </a:pathLst>
          </a:custGeom>
          <a:ln w="78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963264" y="2887445"/>
            <a:ext cx="494661" cy="0"/>
          </a:xfrm>
          <a:custGeom>
            <a:avLst/>
            <a:gdLst/>
            <a:ahLst/>
            <a:cxnLst/>
            <a:rect l="l" t="t" r="r" b="b"/>
            <a:pathLst>
              <a:path w="494661" h="0">
                <a:moveTo>
                  <a:pt x="0" y="0"/>
                </a:moveTo>
                <a:lnTo>
                  <a:pt x="494661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33514" y="2858938"/>
            <a:ext cx="640086" cy="0"/>
          </a:xfrm>
          <a:custGeom>
            <a:avLst/>
            <a:gdLst/>
            <a:ahLst/>
            <a:cxnLst/>
            <a:rect l="l" t="t" r="r" b="b"/>
            <a:pathLst>
              <a:path w="640086" h="0">
                <a:moveTo>
                  <a:pt x="0" y="0"/>
                </a:moveTo>
                <a:lnTo>
                  <a:pt x="64008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880794" y="2227392"/>
            <a:ext cx="491490" cy="610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26"/>
              </a:spcBef>
            </a:pPr>
            <a:endParaRPr sz="1200"/>
          </a:p>
          <a:p>
            <a:pPr algn="ctr" marL="5588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53456" y="1925433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29619" y="1841444"/>
            <a:ext cx="248285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40">
                <a:latin typeface="Times New Roman"/>
                <a:cs typeface="Times New Roman"/>
              </a:rPr>
              <a:t> </a:t>
            </a:r>
            <a:r>
              <a:rPr dirty="0" smtClean="0" baseline="-24904" sz="2175" spc="-52">
                <a:latin typeface="Symbol"/>
                <a:cs typeface="Symbol"/>
              </a:rPr>
              <a:t></a:t>
            </a:r>
            <a:endParaRPr baseline="-24904" sz="2175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26129" y="2154104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26129" y="2274346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26129" y="1876190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49480" y="2274346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849480" y="1876190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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0422" y="1947758"/>
            <a:ext cx="31559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6692" y="2626671"/>
            <a:ext cx="37465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62709" y="2906640"/>
            <a:ext cx="4787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494621" y="2721921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094997" y="3404185"/>
            <a:ext cx="24447" cy="13745"/>
          </a:xfrm>
          <a:custGeom>
            <a:avLst/>
            <a:gdLst/>
            <a:ahLst/>
            <a:cxnLst/>
            <a:rect l="l" t="t" r="r" b="b"/>
            <a:pathLst>
              <a:path w="24447" h="13745">
                <a:moveTo>
                  <a:pt x="0" y="13745"/>
                </a:moveTo>
                <a:lnTo>
                  <a:pt x="24447" y="0"/>
                </a:lnTo>
              </a:path>
            </a:pathLst>
          </a:custGeom>
          <a:ln w="75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1119445" y="3408271"/>
            <a:ext cx="35124" cy="62779"/>
          </a:xfrm>
          <a:custGeom>
            <a:avLst/>
            <a:gdLst/>
            <a:ahLst/>
            <a:cxnLst/>
            <a:rect l="l" t="t" r="r" b="b"/>
            <a:pathLst>
              <a:path w="35124" h="62779">
                <a:moveTo>
                  <a:pt x="0" y="0"/>
                </a:moveTo>
                <a:lnTo>
                  <a:pt x="35124" y="62779"/>
                </a:lnTo>
              </a:path>
            </a:pathLst>
          </a:custGeom>
          <a:ln w="15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158502" y="3283832"/>
            <a:ext cx="46558" cy="187217"/>
          </a:xfrm>
          <a:custGeom>
            <a:avLst/>
            <a:gdLst/>
            <a:ahLst/>
            <a:cxnLst/>
            <a:rect l="l" t="t" r="r" b="b"/>
            <a:pathLst>
              <a:path w="46558" h="187217">
                <a:moveTo>
                  <a:pt x="0" y="187217"/>
                </a:moveTo>
                <a:lnTo>
                  <a:pt x="46558" y="0"/>
                </a:lnTo>
              </a:path>
            </a:pathLst>
          </a:custGeom>
          <a:ln w="78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205061" y="3283832"/>
            <a:ext cx="114011" cy="0"/>
          </a:xfrm>
          <a:custGeom>
            <a:avLst/>
            <a:gdLst/>
            <a:ahLst/>
            <a:cxnLst/>
            <a:rect l="l" t="t" r="r" b="b"/>
            <a:pathLst>
              <a:path w="114011" h="0">
                <a:moveTo>
                  <a:pt x="0" y="0"/>
                </a:moveTo>
                <a:lnTo>
                  <a:pt x="114011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446156" y="3404185"/>
            <a:ext cx="24163" cy="13745"/>
          </a:xfrm>
          <a:custGeom>
            <a:avLst/>
            <a:gdLst/>
            <a:ahLst/>
            <a:cxnLst/>
            <a:rect l="l" t="t" r="r" b="b"/>
            <a:pathLst>
              <a:path w="24163" h="13745">
                <a:moveTo>
                  <a:pt x="0" y="13745"/>
                </a:moveTo>
                <a:lnTo>
                  <a:pt x="24163" y="0"/>
                </a:lnTo>
              </a:path>
            </a:pathLst>
          </a:custGeom>
          <a:ln w="75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470319" y="3408271"/>
            <a:ext cx="35060" cy="62779"/>
          </a:xfrm>
          <a:custGeom>
            <a:avLst/>
            <a:gdLst/>
            <a:ahLst/>
            <a:cxnLst/>
            <a:rect l="l" t="t" r="r" b="b"/>
            <a:pathLst>
              <a:path w="35060" h="62779">
                <a:moveTo>
                  <a:pt x="0" y="0"/>
                </a:moveTo>
                <a:lnTo>
                  <a:pt x="35060" y="62779"/>
                </a:lnTo>
              </a:path>
            </a:pathLst>
          </a:custGeom>
          <a:ln w="155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509329" y="3283832"/>
            <a:ext cx="46590" cy="187217"/>
          </a:xfrm>
          <a:custGeom>
            <a:avLst/>
            <a:gdLst/>
            <a:ahLst/>
            <a:cxnLst/>
            <a:rect l="l" t="t" r="r" b="b"/>
            <a:pathLst>
              <a:path w="46590" h="187217">
                <a:moveTo>
                  <a:pt x="0" y="187217"/>
                </a:moveTo>
                <a:lnTo>
                  <a:pt x="46590" y="0"/>
                </a:lnTo>
              </a:path>
            </a:pathLst>
          </a:custGeom>
          <a:ln w="78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555918" y="3283832"/>
            <a:ext cx="114027" cy="0"/>
          </a:xfrm>
          <a:custGeom>
            <a:avLst/>
            <a:gdLst/>
            <a:ahLst/>
            <a:cxnLst/>
            <a:rect l="l" t="t" r="r" b="b"/>
            <a:pathLst>
              <a:path w="114027" h="0">
                <a:moveTo>
                  <a:pt x="0" y="0"/>
                </a:moveTo>
                <a:lnTo>
                  <a:pt x="114027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1204190" y="3279099"/>
            <a:ext cx="21869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63345" algn="l"/>
              </a:tabLst>
            </a:pP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9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0407" y="3279099"/>
            <a:ext cx="6159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59849" y="3824411"/>
            <a:ext cx="24485" cy="13840"/>
          </a:xfrm>
          <a:custGeom>
            <a:avLst/>
            <a:gdLst/>
            <a:ahLst/>
            <a:cxnLst/>
            <a:rect l="l" t="t" r="r" b="b"/>
            <a:pathLst>
              <a:path w="24485" h="13840">
                <a:moveTo>
                  <a:pt x="0" y="13840"/>
                </a:moveTo>
                <a:lnTo>
                  <a:pt x="24485" y="0"/>
                </a:lnTo>
              </a:path>
            </a:pathLst>
          </a:custGeom>
          <a:ln w="7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84335" y="3828520"/>
            <a:ext cx="35149" cy="71833"/>
          </a:xfrm>
          <a:custGeom>
            <a:avLst/>
            <a:gdLst/>
            <a:ahLst/>
            <a:cxnLst/>
            <a:rect l="l" t="t" r="r" b="b"/>
            <a:pathLst>
              <a:path w="35149" h="71833">
                <a:moveTo>
                  <a:pt x="0" y="0"/>
                </a:moveTo>
                <a:lnTo>
                  <a:pt x="35149" y="71833"/>
                </a:lnTo>
              </a:path>
            </a:pathLst>
          </a:custGeom>
          <a:ln w="156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23433" y="3689365"/>
            <a:ext cx="46599" cy="210987"/>
          </a:xfrm>
          <a:custGeom>
            <a:avLst/>
            <a:gdLst/>
            <a:ahLst/>
            <a:cxnLst/>
            <a:rect l="l" t="t" r="r" b="b"/>
            <a:pathLst>
              <a:path w="46599" h="210987">
                <a:moveTo>
                  <a:pt x="0" y="210987"/>
                </a:moveTo>
                <a:lnTo>
                  <a:pt x="46599" y="0"/>
                </a:lnTo>
              </a:path>
            </a:pathLst>
          </a:custGeom>
          <a:ln w="78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70033" y="3689365"/>
            <a:ext cx="494050" cy="0"/>
          </a:xfrm>
          <a:custGeom>
            <a:avLst/>
            <a:gdLst/>
            <a:ahLst/>
            <a:cxnLst/>
            <a:rect l="l" t="t" r="r" b="b"/>
            <a:pathLst>
              <a:path w="494050" h="0">
                <a:moveTo>
                  <a:pt x="0" y="0"/>
                </a:moveTo>
                <a:lnTo>
                  <a:pt x="494050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1282081" y="3850972"/>
            <a:ext cx="24488" cy="13840"/>
          </a:xfrm>
          <a:custGeom>
            <a:avLst/>
            <a:gdLst/>
            <a:ahLst/>
            <a:cxnLst/>
            <a:rect l="l" t="t" r="r" b="b"/>
            <a:pathLst>
              <a:path w="24488" h="13840">
                <a:moveTo>
                  <a:pt x="0" y="13840"/>
                </a:moveTo>
                <a:lnTo>
                  <a:pt x="24488" y="0"/>
                </a:lnTo>
              </a:path>
            </a:pathLst>
          </a:custGeom>
          <a:ln w="7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306570" y="3854713"/>
            <a:ext cx="35144" cy="89782"/>
          </a:xfrm>
          <a:custGeom>
            <a:avLst/>
            <a:gdLst/>
            <a:ahLst/>
            <a:cxnLst/>
            <a:rect l="l" t="t" r="r" b="b"/>
            <a:pathLst>
              <a:path w="35144" h="89782">
                <a:moveTo>
                  <a:pt x="0" y="0"/>
                </a:moveTo>
                <a:lnTo>
                  <a:pt x="35144" y="89782"/>
                </a:lnTo>
              </a:path>
            </a:pathLst>
          </a:custGeom>
          <a:ln w="15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1345666" y="3689365"/>
            <a:ext cx="46606" cy="255130"/>
          </a:xfrm>
          <a:custGeom>
            <a:avLst/>
            <a:gdLst/>
            <a:ahLst/>
            <a:cxnLst/>
            <a:rect l="l" t="t" r="r" b="b"/>
            <a:pathLst>
              <a:path w="46606" h="255130">
                <a:moveTo>
                  <a:pt x="0" y="255130"/>
                </a:moveTo>
                <a:lnTo>
                  <a:pt x="46606" y="0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1392273" y="3689365"/>
            <a:ext cx="875891" cy="0"/>
          </a:xfrm>
          <a:custGeom>
            <a:avLst/>
            <a:gdLst/>
            <a:ahLst/>
            <a:cxnLst/>
            <a:rect l="l" t="t" r="r" b="b"/>
            <a:pathLst>
              <a:path w="875891" h="0">
                <a:moveTo>
                  <a:pt x="0" y="0"/>
                </a:moveTo>
                <a:lnTo>
                  <a:pt x="875891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486177" y="3850972"/>
            <a:ext cx="24188" cy="13840"/>
          </a:xfrm>
          <a:custGeom>
            <a:avLst/>
            <a:gdLst/>
            <a:ahLst/>
            <a:cxnLst/>
            <a:rect l="l" t="t" r="r" b="b"/>
            <a:pathLst>
              <a:path w="24188" h="13840">
                <a:moveTo>
                  <a:pt x="0" y="13840"/>
                </a:moveTo>
                <a:lnTo>
                  <a:pt x="24188" y="0"/>
                </a:lnTo>
              </a:path>
            </a:pathLst>
          </a:custGeom>
          <a:ln w="7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510365" y="3854713"/>
            <a:ext cx="35097" cy="89782"/>
          </a:xfrm>
          <a:custGeom>
            <a:avLst/>
            <a:gdLst/>
            <a:ahLst/>
            <a:cxnLst/>
            <a:rect l="l" t="t" r="r" b="b"/>
            <a:pathLst>
              <a:path w="35097" h="89782">
                <a:moveTo>
                  <a:pt x="0" y="0"/>
                </a:moveTo>
                <a:lnTo>
                  <a:pt x="35097" y="89782"/>
                </a:lnTo>
              </a:path>
            </a:pathLst>
          </a:custGeom>
          <a:ln w="15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549415" y="3689365"/>
            <a:ext cx="46637" cy="255130"/>
          </a:xfrm>
          <a:custGeom>
            <a:avLst/>
            <a:gdLst/>
            <a:ahLst/>
            <a:cxnLst/>
            <a:rect l="l" t="t" r="r" b="b"/>
            <a:pathLst>
              <a:path w="46637" h="255130">
                <a:moveTo>
                  <a:pt x="0" y="255130"/>
                </a:moveTo>
                <a:lnTo>
                  <a:pt x="46637" y="0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596053" y="3689365"/>
            <a:ext cx="937185" cy="0"/>
          </a:xfrm>
          <a:custGeom>
            <a:avLst/>
            <a:gdLst/>
            <a:ahLst/>
            <a:cxnLst/>
            <a:rect l="l" t="t" r="r" b="b"/>
            <a:pathLst>
              <a:path w="937185" h="0">
                <a:moveTo>
                  <a:pt x="0" y="0"/>
                </a:moveTo>
                <a:lnTo>
                  <a:pt x="937185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3751092" y="3833764"/>
            <a:ext cx="24188" cy="13840"/>
          </a:xfrm>
          <a:custGeom>
            <a:avLst/>
            <a:gdLst/>
            <a:ahLst/>
            <a:cxnLst/>
            <a:rect l="l" t="t" r="r" b="b"/>
            <a:pathLst>
              <a:path w="24188" h="13840">
                <a:moveTo>
                  <a:pt x="0" y="13840"/>
                </a:moveTo>
                <a:lnTo>
                  <a:pt x="24188" y="0"/>
                </a:lnTo>
              </a:path>
            </a:pathLst>
          </a:custGeom>
          <a:ln w="7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3775281" y="3837878"/>
            <a:ext cx="35097" cy="62474"/>
          </a:xfrm>
          <a:custGeom>
            <a:avLst/>
            <a:gdLst/>
            <a:ahLst/>
            <a:cxnLst/>
            <a:rect l="l" t="t" r="r" b="b"/>
            <a:pathLst>
              <a:path w="35097" h="62474">
                <a:moveTo>
                  <a:pt x="0" y="0"/>
                </a:moveTo>
                <a:lnTo>
                  <a:pt x="35097" y="62474"/>
                </a:lnTo>
              </a:path>
            </a:pathLst>
          </a:custGeom>
          <a:ln w="15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3814330" y="3713300"/>
            <a:ext cx="46637" cy="187053"/>
          </a:xfrm>
          <a:custGeom>
            <a:avLst/>
            <a:gdLst/>
            <a:ahLst/>
            <a:cxnLst/>
            <a:rect l="l" t="t" r="r" b="b"/>
            <a:pathLst>
              <a:path w="46637" h="187053">
                <a:moveTo>
                  <a:pt x="0" y="187053"/>
                </a:moveTo>
                <a:lnTo>
                  <a:pt x="46637" y="0"/>
                </a:lnTo>
              </a:path>
            </a:pathLst>
          </a:custGeom>
          <a:ln w="78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3860968" y="3713300"/>
            <a:ext cx="114144" cy="0"/>
          </a:xfrm>
          <a:custGeom>
            <a:avLst/>
            <a:gdLst/>
            <a:ahLst/>
            <a:cxnLst/>
            <a:rect l="l" t="t" r="r" b="b"/>
            <a:pathLst>
              <a:path w="114144" h="0">
                <a:moveTo>
                  <a:pt x="0" y="0"/>
                </a:moveTo>
                <a:lnTo>
                  <a:pt x="114144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1391414" y="3594048"/>
            <a:ext cx="2320290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16025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2350" spc="-550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2350" spc="-275">
                <a:latin typeface="Symbol"/>
                <a:cs typeface="Symbol"/>
              </a:rPr>
              <a:t></a:t>
            </a:r>
            <a:r>
              <a:rPr dirty="0" smtClean="0" sz="2350" spc="-2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860125" y="3708348"/>
            <a:ext cx="5302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69181" y="3708348"/>
            <a:ext cx="6737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68568" y="4550914"/>
            <a:ext cx="24113" cy="13716"/>
          </a:xfrm>
          <a:custGeom>
            <a:avLst/>
            <a:gdLst/>
            <a:ahLst/>
            <a:cxnLst/>
            <a:rect l="l" t="t" r="r" b="b"/>
            <a:pathLst>
              <a:path w="24113" h="13716">
                <a:moveTo>
                  <a:pt x="0" y="13716"/>
                </a:moveTo>
                <a:lnTo>
                  <a:pt x="24113" y="0"/>
                </a:lnTo>
              </a:path>
            </a:pathLst>
          </a:custGeom>
          <a:ln w="76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792681" y="4554725"/>
            <a:ext cx="35172" cy="72010"/>
          </a:xfrm>
          <a:custGeom>
            <a:avLst/>
            <a:gdLst/>
            <a:ahLst/>
            <a:cxnLst/>
            <a:rect l="l" t="t" r="r" b="b"/>
            <a:pathLst>
              <a:path w="35172" h="72010">
                <a:moveTo>
                  <a:pt x="0" y="0"/>
                </a:moveTo>
                <a:lnTo>
                  <a:pt x="35172" y="72010"/>
                </a:lnTo>
              </a:path>
            </a:pathLst>
          </a:custGeom>
          <a:ln w="15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831810" y="4415651"/>
            <a:ext cx="46628" cy="211084"/>
          </a:xfrm>
          <a:custGeom>
            <a:avLst/>
            <a:gdLst/>
            <a:ahLst/>
            <a:cxnLst/>
            <a:rect l="l" t="t" r="r" b="b"/>
            <a:pathLst>
              <a:path w="46628" h="211084">
                <a:moveTo>
                  <a:pt x="0" y="211084"/>
                </a:moveTo>
                <a:lnTo>
                  <a:pt x="46628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878438" y="4415651"/>
            <a:ext cx="494462" cy="0"/>
          </a:xfrm>
          <a:custGeom>
            <a:avLst/>
            <a:gdLst/>
            <a:ahLst/>
            <a:cxnLst/>
            <a:rect l="l" t="t" r="r" b="b"/>
            <a:pathLst>
              <a:path w="494462" h="0">
                <a:moveTo>
                  <a:pt x="0" y="0"/>
                </a:moveTo>
                <a:lnTo>
                  <a:pt x="49446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748806" y="4387455"/>
            <a:ext cx="639900" cy="0"/>
          </a:xfrm>
          <a:custGeom>
            <a:avLst/>
            <a:gdLst/>
            <a:ahLst/>
            <a:cxnLst/>
            <a:rect l="l" t="t" r="r" b="b"/>
            <a:pathLst>
              <a:path w="639900" h="0">
                <a:moveTo>
                  <a:pt x="0" y="0"/>
                </a:moveTo>
                <a:lnTo>
                  <a:pt x="63990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1738111" y="4257917"/>
            <a:ext cx="24097" cy="13710"/>
          </a:xfrm>
          <a:custGeom>
            <a:avLst/>
            <a:gdLst/>
            <a:ahLst/>
            <a:cxnLst/>
            <a:rect l="l" t="t" r="r" b="b"/>
            <a:pathLst>
              <a:path w="24097" h="13710">
                <a:moveTo>
                  <a:pt x="0" y="13710"/>
                </a:moveTo>
                <a:lnTo>
                  <a:pt x="24097" y="0"/>
                </a:lnTo>
              </a:path>
            </a:pathLst>
          </a:custGeom>
          <a:ln w="76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762208" y="4261721"/>
            <a:ext cx="35188" cy="62874"/>
          </a:xfrm>
          <a:custGeom>
            <a:avLst/>
            <a:gdLst/>
            <a:ahLst/>
            <a:cxnLst/>
            <a:rect l="l" t="t" r="r" b="b"/>
            <a:pathLst>
              <a:path w="35188" h="62874">
                <a:moveTo>
                  <a:pt x="0" y="0"/>
                </a:moveTo>
                <a:lnTo>
                  <a:pt x="35188" y="62874"/>
                </a:lnTo>
              </a:path>
            </a:pathLst>
          </a:custGeom>
          <a:ln w="15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801336" y="4137525"/>
            <a:ext cx="46644" cy="187070"/>
          </a:xfrm>
          <a:custGeom>
            <a:avLst/>
            <a:gdLst/>
            <a:ahLst/>
            <a:cxnLst/>
            <a:rect l="l" t="t" r="r" b="b"/>
            <a:pathLst>
              <a:path w="46644" h="187070">
                <a:moveTo>
                  <a:pt x="0" y="187070"/>
                </a:moveTo>
                <a:lnTo>
                  <a:pt x="46644" y="0"/>
                </a:lnTo>
              </a:path>
            </a:pathLst>
          </a:custGeom>
          <a:ln w="78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847981" y="4137525"/>
            <a:ext cx="113825" cy="0"/>
          </a:xfrm>
          <a:custGeom>
            <a:avLst/>
            <a:gdLst/>
            <a:ahLst/>
            <a:cxnLst/>
            <a:rect l="l" t="t" r="r" b="b"/>
            <a:pathLst>
              <a:path w="113825" h="0">
                <a:moveTo>
                  <a:pt x="0" y="0"/>
                </a:moveTo>
                <a:lnTo>
                  <a:pt x="11382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1781970" y="4536054"/>
            <a:ext cx="24508" cy="13716"/>
          </a:xfrm>
          <a:custGeom>
            <a:avLst/>
            <a:gdLst/>
            <a:ahLst/>
            <a:cxnLst/>
            <a:rect l="l" t="t" r="r" b="b"/>
            <a:pathLst>
              <a:path w="24508" h="13716">
                <a:moveTo>
                  <a:pt x="0" y="13716"/>
                </a:moveTo>
                <a:lnTo>
                  <a:pt x="24508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1806479" y="4540246"/>
            <a:ext cx="35172" cy="62484"/>
          </a:xfrm>
          <a:custGeom>
            <a:avLst/>
            <a:gdLst/>
            <a:ahLst/>
            <a:cxnLst/>
            <a:rect l="l" t="t" r="r" b="b"/>
            <a:pathLst>
              <a:path w="35172" h="62484">
                <a:moveTo>
                  <a:pt x="0" y="0"/>
                </a:moveTo>
                <a:lnTo>
                  <a:pt x="35172" y="62484"/>
                </a:lnTo>
              </a:path>
            </a:pathLst>
          </a:custGeom>
          <a:ln w="156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1845607" y="4415651"/>
            <a:ext cx="46248" cy="187080"/>
          </a:xfrm>
          <a:custGeom>
            <a:avLst/>
            <a:gdLst/>
            <a:ahLst/>
            <a:cxnLst/>
            <a:rect l="l" t="t" r="r" b="b"/>
            <a:pathLst>
              <a:path w="46248" h="187080">
                <a:moveTo>
                  <a:pt x="0" y="187080"/>
                </a:moveTo>
                <a:lnTo>
                  <a:pt x="46248" y="0"/>
                </a:lnTo>
              </a:path>
            </a:pathLst>
          </a:custGeom>
          <a:ln w="78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1891856" y="4415651"/>
            <a:ext cx="114221" cy="0"/>
          </a:xfrm>
          <a:custGeom>
            <a:avLst/>
            <a:gdLst/>
            <a:ahLst/>
            <a:cxnLst/>
            <a:rect l="l" t="t" r="r" b="b"/>
            <a:pathLst>
              <a:path w="114221" h="0">
                <a:moveTo>
                  <a:pt x="0" y="0"/>
                </a:moveTo>
                <a:lnTo>
                  <a:pt x="11422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1717953" y="4387455"/>
            <a:ext cx="735087" cy="0"/>
          </a:xfrm>
          <a:custGeom>
            <a:avLst/>
            <a:gdLst/>
            <a:ahLst/>
            <a:cxnLst/>
            <a:rect l="l" t="t" r="r" b="b"/>
            <a:pathLst>
              <a:path w="735087" h="0">
                <a:moveTo>
                  <a:pt x="0" y="0"/>
                </a:moveTo>
                <a:lnTo>
                  <a:pt x="73508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3937647" y="4274686"/>
            <a:ext cx="0" cy="225172"/>
          </a:xfrm>
          <a:custGeom>
            <a:avLst/>
            <a:gdLst/>
            <a:ahLst/>
            <a:cxnLst/>
            <a:rect l="l" t="t" r="r" b="b"/>
            <a:pathLst>
              <a:path w="0" h="225172">
                <a:moveTo>
                  <a:pt x="0" y="0"/>
                </a:moveTo>
                <a:lnTo>
                  <a:pt x="0" y="225172"/>
                </a:lnTo>
              </a:path>
            </a:pathLst>
          </a:custGeom>
          <a:ln w="79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876383" y="4274686"/>
            <a:ext cx="0" cy="225172"/>
          </a:xfrm>
          <a:custGeom>
            <a:avLst/>
            <a:gdLst/>
            <a:ahLst/>
            <a:cxnLst/>
            <a:rect l="l" t="t" r="r" b="b"/>
            <a:pathLst>
              <a:path w="0" h="225172">
                <a:moveTo>
                  <a:pt x="0" y="0"/>
                </a:moveTo>
                <a:lnTo>
                  <a:pt x="0" y="225172"/>
                </a:lnTo>
              </a:path>
            </a:pathLst>
          </a:custGeom>
          <a:ln w="79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2336072" y="4154921"/>
            <a:ext cx="283718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6398" sz="2175" spc="67">
                <a:latin typeface="Symbol"/>
                <a:cs typeface="Symbol"/>
              </a:rPr>
              <a:t></a:t>
            </a:r>
            <a:r>
              <a:rPr dirty="0" smtClean="0" baseline="36398" sz="2175" spc="-1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51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891007" y="4410960"/>
            <a:ext cx="5283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847147" y="4132442"/>
            <a:ext cx="4038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77605" y="4434964"/>
            <a:ext cx="4794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57840" y="4132442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232436" y="4124434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432524" y="4154921"/>
            <a:ext cx="26289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10421" y="4154921"/>
            <a:ext cx="31623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948841" y="5089133"/>
            <a:ext cx="24492" cy="13725"/>
          </a:xfrm>
          <a:custGeom>
            <a:avLst/>
            <a:gdLst/>
            <a:ahLst/>
            <a:cxnLst/>
            <a:rect l="l" t="t" r="r" b="b"/>
            <a:pathLst>
              <a:path w="24492" h="13725">
                <a:moveTo>
                  <a:pt x="0" y="13725"/>
                </a:moveTo>
                <a:lnTo>
                  <a:pt x="24492" y="0"/>
                </a:lnTo>
              </a:path>
            </a:pathLst>
          </a:custGeom>
          <a:ln w="7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973333" y="5093333"/>
            <a:ext cx="35149" cy="62478"/>
          </a:xfrm>
          <a:custGeom>
            <a:avLst/>
            <a:gdLst/>
            <a:ahLst/>
            <a:cxnLst/>
            <a:rect l="l" t="t" r="r" b="b"/>
            <a:pathLst>
              <a:path w="35149" h="62478">
                <a:moveTo>
                  <a:pt x="0" y="0"/>
                </a:moveTo>
                <a:lnTo>
                  <a:pt x="35149" y="62478"/>
                </a:lnTo>
              </a:path>
            </a:pathLst>
          </a:custGeom>
          <a:ln w="156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1012435" y="4968742"/>
            <a:ext cx="46201" cy="187069"/>
          </a:xfrm>
          <a:custGeom>
            <a:avLst/>
            <a:gdLst/>
            <a:ahLst/>
            <a:cxnLst/>
            <a:rect l="l" t="t" r="r" b="b"/>
            <a:pathLst>
              <a:path w="46201" h="187069">
                <a:moveTo>
                  <a:pt x="0" y="187069"/>
                </a:moveTo>
                <a:lnTo>
                  <a:pt x="46201" y="0"/>
                </a:lnTo>
              </a:path>
            </a:pathLst>
          </a:custGeom>
          <a:ln w="78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1058637" y="4968742"/>
            <a:ext cx="114159" cy="0"/>
          </a:xfrm>
          <a:custGeom>
            <a:avLst/>
            <a:gdLst/>
            <a:ahLst/>
            <a:cxnLst/>
            <a:rect l="l" t="t" r="r" b="b"/>
            <a:pathLst>
              <a:path w="114159" h="0">
                <a:moveTo>
                  <a:pt x="0" y="0"/>
                </a:moveTo>
                <a:lnTo>
                  <a:pt x="11415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2485350" y="5249924"/>
            <a:ext cx="24507" cy="13715"/>
          </a:xfrm>
          <a:custGeom>
            <a:avLst/>
            <a:gdLst/>
            <a:ahLst/>
            <a:cxnLst/>
            <a:rect l="l" t="t" r="r" b="b"/>
            <a:pathLst>
              <a:path w="24507" h="13715">
                <a:moveTo>
                  <a:pt x="0" y="13715"/>
                </a:moveTo>
                <a:lnTo>
                  <a:pt x="24507" y="0"/>
                </a:lnTo>
              </a:path>
            </a:pathLst>
          </a:custGeom>
          <a:ln w="7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2509858" y="5253733"/>
            <a:ext cx="35101" cy="62866"/>
          </a:xfrm>
          <a:custGeom>
            <a:avLst/>
            <a:gdLst/>
            <a:ahLst/>
            <a:cxnLst/>
            <a:rect l="l" t="t" r="r" b="b"/>
            <a:pathLst>
              <a:path w="35101" h="62866">
                <a:moveTo>
                  <a:pt x="0" y="0"/>
                </a:moveTo>
                <a:lnTo>
                  <a:pt x="35101" y="62866"/>
                </a:lnTo>
              </a:path>
            </a:pathLst>
          </a:custGeom>
          <a:ln w="156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2548912" y="5129533"/>
            <a:ext cx="46644" cy="187066"/>
          </a:xfrm>
          <a:custGeom>
            <a:avLst/>
            <a:gdLst/>
            <a:ahLst/>
            <a:cxnLst/>
            <a:rect l="l" t="t" r="r" b="b"/>
            <a:pathLst>
              <a:path w="46644" h="187066">
                <a:moveTo>
                  <a:pt x="0" y="187066"/>
                </a:moveTo>
                <a:lnTo>
                  <a:pt x="46644" y="0"/>
                </a:lnTo>
              </a:path>
            </a:pathLst>
          </a:custGeom>
          <a:ln w="78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2595556" y="5129533"/>
            <a:ext cx="113685" cy="0"/>
          </a:xfrm>
          <a:custGeom>
            <a:avLst/>
            <a:gdLst/>
            <a:ahLst/>
            <a:cxnLst/>
            <a:rect l="l" t="t" r="r" b="b"/>
            <a:pathLst>
              <a:path w="113685" h="0">
                <a:moveTo>
                  <a:pt x="0" y="0"/>
                </a:moveTo>
                <a:lnTo>
                  <a:pt x="11368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2465585" y="5100956"/>
            <a:ext cx="259468" cy="0"/>
          </a:xfrm>
          <a:custGeom>
            <a:avLst/>
            <a:gdLst/>
            <a:ahLst/>
            <a:cxnLst/>
            <a:rect l="l" t="t" r="r" b="b"/>
            <a:pathLst>
              <a:path w="259468" h="0">
                <a:moveTo>
                  <a:pt x="0" y="0"/>
                </a:moveTo>
                <a:lnTo>
                  <a:pt x="25946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729565" y="4962260"/>
            <a:ext cx="24349" cy="13725"/>
          </a:xfrm>
          <a:custGeom>
            <a:avLst/>
            <a:gdLst/>
            <a:ahLst/>
            <a:cxnLst/>
            <a:rect l="l" t="t" r="r" b="b"/>
            <a:pathLst>
              <a:path w="24349" h="13725">
                <a:moveTo>
                  <a:pt x="0" y="13725"/>
                </a:moveTo>
                <a:lnTo>
                  <a:pt x="24349" y="0"/>
                </a:lnTo>
              </a:path>
            </a:pathLst>
          </a:custGeom>
          <a:ln w="7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753915" y="4966079"/>
            <a:ext cx="35259" cy="72003"/>
          </a:xfrm>
          <a:custGeom>
            <a:avLst/>
            <a:gdLst/>
            <a:ahLst/>
            <a:cxnLst/>
            <a:rect l="l" t="t" r="r" b="b"/>
            <a:pathLst>
              <a:path w="35259" h="72003">
                <a:moveTo>
                  <a:pt x="0" y="0"/>
                </a:moveTo>
                <a:lnTo>
                  <a:pt x="35259" y="72003"/>
                </a:lnTo>
              </a:path>
            </a:pathLst>
          </a:custGeom>
          <a:ln w="15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793128" y="4827002"/>
            <a:ext cx="46486" cy="211080"/>
          </a:xfrm>
          <a:custGeom>
            <a:avLst/>
            <a:gdLst/>
            <a:ahLst/>
            <a:cxnLst/>
            <a:rect l="l" t="t" r="r" b="b"/>
            <a:pathLst>
              <a:path w="46486" h="211080">
                <a:moveTo>
                  <a:pt x="0" y="211080"/>
                </a:moveTo>
                <a:lnTo>
                  <a:pt x="46486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839614" y="4827002"/>
            <a:ext cx="494270" cy="0"/>
          </a:xfrm>
          <a:custGeom>
            <a:avLst/>
            <a:gdLst/>
            <a:ahLst/>
            <a:cxnLst/>
            <a:rect l="l" t="t" r="r" b="b"/>
            <a:pathLst>
              <a:path w="494270" h="0">
                <a:moveTo>
                  <a:pt x="0" y="0"/>
                </a:moveTo>
                <a:lnTo>
                  <a:pt x="49427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919937" y="5249924"/>
            <a:ext cx="24033" cy="13715"/>
          </a:xfrm>
          <a:custGeom>
            <a:avLst/>
            <a:gdLst/>
            <a:ahLst/>
            <a:cxnLst/>
            <a:rect l="l" t="t" r="r" b="b"/>
            <a:pathLst>
              <a:path w="24033" h="13715">
                <a:moveTo>
                  <a:pt x="0" y="13715"/>
                </a:moveTo>
                <a:lnTo>
                  <a:pt x="24033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943970" y="5253733"/>
            <a:ext cx="35101" cy="62866"/>
          </a:xfrm>
          <a:custGeom>
            <a:avLst/>
            <a:gdLst/>
            <a:ahLst/>
            <a:cxnLst/>
            <a:rect l="l" t="t" r="r" b="b"/>
            <a:pathLst>
              <a:path w="35101" h="62866">
                <a:moveTo>
                  <a:pt x="0" y="0"/>
                </a:moveTo>
                <a:lnTo>
                  <a:pt x="35101" y="62866"/>
                </a:lnTo>
              </a:path>
            </a:pathLst>
          </a:custGeom>
          <a:ln w="156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983499" y="5129533"/>
            <a:ext cx="46169" cy="187066"/>
          </a:xfrm>
          <a:custGeom>
            <a:avLst/>
            <a:gdLst/>
            <a:ahLst/>
            <a:cxnLst/>
            <a:rect l="l" t="t" r="r" b="b"/>
            <a:pathLst>
              <a:path w="46169" h="187066">
                <a:moveTo>
                  <a:pt x="0" y="187066"/>
                </a:moveTo>
                <a:lnTo>
                  <a:pt x="46169" y="0"/>
                </a:lnTo>
              </a:path>
            </a:pathLst>
          </a:custGeom>
          <a:ln w="78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029669" y="5129533"/>
            <a:ext cx="114159" cy="0"/>
          </a:xfrm>
          <a:custGeom>
            <a:avLst/>
            <a:gdLst/>
            <a:ahLst/>
            <a:cxnLst/>
            <a:rect l="l" t="t" r="r" b="b"/>
            <a:pathLst>
              <a:path w="114159" h="0">
                <a:moveTo>
                  <a:pt x="0" y="0"/>
                </a:moveTo>
                <a:lnTo>
                  <a:pt x="11415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709801" y="5100956"/>
            <a:ext cx="640211" cy="0"/>
          </a:xfrm>
          <a:custGeom>
            <a:avLst/>
            <a:gdLst/>
            <a:ahLst/>
            <a:cxnLst/>
            <a:rect l="l" t="t" r="r" b="b"/>
            <a:pathLst>
              <a:path w="640211" h="0">
                <a:moveTo>
                  <a:pt x="0" y="0"/>
                </a:moveTo>
                <a:lnTo>
                  <a:pt x="64021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2594715" y="5124448"/>
            <a:ext cx="15576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4653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534947" y="4846310"/>
            <a:ext cx="17106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1635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785878" y="4964038"/>
            <a:ext cx="8864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d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10422" y="4964038"/>
            <a:ext cx="2017395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60400" algn="l"/>
              </a:tabLst>
            </a:pPr>
            <a:r>
              <a:rPr dirty="0" smtClean="0" sz="1450" spc="60">
                <a:latin typeface="MT Extra"/>
                <a:cs typeface="MT Extra"/>
              </a:rPr>
              <a:t>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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235328" y="483831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768434" y="5959915"/>
            <a:ext cx="24443" cy="13744"/>
          </a:xfrm>
          <a:custGeom>
            <a:avLst/>
            <a:gdLst/>
            <a:ahLst/>
            <a:cxnLst/>
            <a:rect l="l" t="t" r="r" b="b"/>
            <a:pathLst>
              <a:path w="24443" h="13744">
                <a:moveTo>
                  <a:pt x="0" y="13744"/>
                </a:moveTo>
                <a:lnTo>
                  <a:pt x="24443" y="0"/>
                </a:lnTo>
              </a:path>
            </a:pathLst>
          </a:custGeom>
          <a:ln w="7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792877" y="5963727"/>
            <a:ext cx="35078" cy="72156"/>
          </a:xfrm>
          <a:custGeom>
            <a:avLst/>
            <a:gdLst/>
            <a:ahLst/>
            <a:cxnLst/>
            <a:rect l="l" t="t" r="r" b="b"/>
            <a:pathLst>
              <a:path w="35078" h="72156">
                <a:moveTo>
                  <a:pt x="0" y="0"/>
                </a:moveTo>
                <a:lnTo>
                  <a:pt x="35078" y="72156"/>
                </a:lnTo>
              </a:path>
            </a:pathLst>
          </a:custGeom>
          <a:ln w="15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831901" y="5824777"/>
            <a:ext cx="46503" cy="211106"/>
          </a:xfrm>
          <a:custGeom>
            <a:avLst/>
            <a:gdLst/>
            <a:ahLst/>
            <a:cxnLst/>
            <a:rect l="l" t="t" r="r" b="b"/>
            <a:pathLst>
              <a:path w="46503" h="211106">
                <a:moveTo>
                  <a:pt x="0" y="211106"/>
                </a:moveTo>
                <a:lnTo>
                  <a:pt x="46503" y="0"/>
                </a:lnTo>
              </a:path>
            </a:pathLst>
          </a:custGeom>
          <a:ln w="78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878404" y="5824777"/>
            <a:ext cx="494320" cy="0"/>
          </a:xfrm>
          <a:custGeom>
            <a:avLst/>
            <a:gdLst/>
            <a:ahLst/>
            <a:cxnLst/>
            <a:rect l="l" t="t" r="r" b="b"/>
            <a:pathLst>
              <a:path w="494320" h="0">
                <a:moveTo>
                  <a:pt x="0" y="0"/>
                </a:moveTo>
                <a:lnTo>
                  <a:pt x="494320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748725" y="5796527"/>
            <a:ext cx="639763" cy="0"/>
          </a:xfrm>
          <a:custGeom>
            <a:avLst/>
            <a:gdLst/>
            <a:ahLst/>
            <a:cxnLst/>
            <a:rect l="l" t="t" r="r" b="b"/>
            <a:pathLst>
              <a:path w="639763" h="0">
                <a:moveTo>
                  <a:pt x="0" y="0"/>
                </a:moveTo>
                <a:lnTo>
                  <a:pt x="639763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1801590" y="5657958"/>
            <a:ext cx="24048" cy="13736"/>
          </a:xfrm>
          <a:custGeom>
            <a:avLst/>
            <a:gdLst/>
            <a:ahLst/>
            <a:cxnLst/>
            <a:rect l="l" t="t" r="r" b="b"/>
            <a:pathLst>
              <a:path w="24048" h="13736">
                <a:moveTo>
                  <a:pt x="0" y="13736"/>
                </a:moveTo>
                <a:lnTo>
                  <a:pt x="24048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1825638" y="5661769"/>
            <a:ext cx="35473" cy="72158"/>
          </a:xfrm>
          <a:custGeom>
            <a:avLst/>
            <a:gdLst/>
            <a:ahLst/>
            <a:cxnLst/>
            <a:rect l="l" t="t" r="r" b="b"/>
            <a:pathLst>
              <a:path w="35473" h="72158">
                <a:moveTo>
                  <a:pt x="0" y="0"/>
                </a:moveTo>
                <a:lnTo>
                  <a:pt x="35473" y="72158"/>
                </a:lnTo>
              </a:path>
            </a:pathLst>
          </a:custGeom>
          <a:ln w="156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1865056" y="5522820"/>
            <a:ext cx="46519" cy="211107"/>
          </a:xfrm>
          <a:custGeom>
            <a:avLst/>
            <a:gdLst/>
            <a:ahLst/>
            <a:cxnLst/>
            <a:rect l="l" t="t" r="r" b="b"/>
            <a:pathLst>
              <a:path w="46519" h="211107">
                <a:moveTo>
                  <a:pt x="0" y="211107"/>
                </a:moveTo>
                <a:lnTo>
                  <a:pt x="46519" y="0"/>
                </a:lnTo>
              </a:path>
            </a:pathLst>
          </a:custGeom>
          <a:ln w="78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1911575" y="5522820"/>
            <a:ext cx="493894" cy="0"/>
          </a:xfrm>
          <a:custGeom>
            <a:avLst/>
            <a:gdLst/>
            <a:ahLst/>
            <a:cxnLst/>
            <a:rect l="l" t="t" r="r" b="b"/>
            <a:pathLst>
              <a:path w="493894" h="0">
                <a:moveTo>
                  <a:pt x="0" y="0"/>
                </a:moveTo>
                <a:lnTo>
                  <a:pt x="493894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1991595" y="5945416"/>
            <a:ext cx="24427" cy="13355"/>
          </a:xfrm>
          <a:custGeom>
            <a:avLst/>
            <a:gdLst/>
            <a:ahLst/>
            <a:cxnLst/>
            <a:rect l="l" t="t" r="r" b="b"/>
            <a:pathLst>
              <a:path w="24427" h="13355">
                <a:moveTo>
                  <a:pt x="0" y="13355"/>
                </a:moveTo>
                <a:lnTo>
                  <a:pt x="24427" y="0"/>
                </a:lnTo>
              </a:path>
            </a:pathLst>
          </a:custGeom>
          <a:ln w="7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2016023" y="5949228"/>
            <a:ext cx="35031" cy="62605"/>
          </a:xfrm>
          <a:custGeom>
            <a:avLst/>
            <a:gdLst/>
            <a:ahLst/>
            <a:cxnLst/>
            <a:rect l="l" t="t" r="r" b="b"/>
            <a:pathLst>
              <a:path w="35031" h="62605">
                <a:moveTo>
                  <a:pt x="0" y="0"/>
                </a:moveTo>
                <a:lnTo>
                  <a:pt x="35031" y="62605"/>
                </a:lnTo>
              </a:path>
            </a:pathLst>
          </a:custGeom>
          <a:ln w="15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2054999" y="5824777"/>
            <a:ext cx="46550" cy="187056"/>
          </a:xfrm>
          <a:custGeom>
            <a:avLst/>
            <a:gdLst/>
            <a:ahLst/>
            <a:cxnLst/>
            <a:rect l="l" t="t" r="r" b="b"/>
            <a:pathLst>
              <a:path w="46550" h="187056">
                <a:moveTo>
                  <a:pt x="0" y="187056"/>
                </a:moveTo>
                <a:lnTo>
                  <a:pt x="46550" y="0"/>
                </a:lnTo>
              </a:path>
            </a:pathLst>
          </a:custGeom>
          <a:ln w="78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2101549" y="5824777"/>
            <a:ext cx="113930" cy="0"/>
          </a:xfrm>
          <a:custGeom>
            <a:avLst/>
            <a:gdLst/>
            <a:ahLst/>
            <a:cxnLst/>
            <a:rect l="l" t="t" r="r" b="b"/>
            <a:pathLst>
              <a:path w="113930" h="0">
                <a:moveTo>
                  <a:pt x="0" y="0"/>
                </a:moveTo>
                <a:lnTo>
                  <a:pt x="113930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1781486" y="5796527"/>
            <a:ext cx="640236" cy="0"/>
          </a:xfrm>
          <a:custGeom>
            <a:avLst/>
            <a:gdLst/>
            <a:ahLst/>
            <a:cxnLst/>
            <a:rect l="l" t="t" r="r" b="b"/>
            <a:pathLst>
              <a:path w="640236" h="0">
                <a:moveTo>
                  <a:pt x="0" y="0"/>
                </a:moveTo>
                <a:lnTo>
                  <a:pt x="640236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2638381" y="5945416"/>
            <a:ext cx="24143" cy="13355"/>
          </a:xfrm>
          <a:custGeom>
            <a:avLst/>
            <a:gdLst/>
            <a:ahLst/>
            <a:cxnLst/>
            <a:rect l="l" t="t" r="r" b="b"/>
            <a:pathLst>
              <a:path w="24143" h="13355">
                <a:moveTo>
                  <a:pt x="0" y="13355"/>
                </a:moveTo>
                <a:lnTo>
                  <a:pt x="24143" y="0"/>
                </a:lnTo>
              </a:path>
            </a:pathLst>
          </a:custGeom>
          <a:ln w="76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2662524" y="5949228"/>
            <a:ext cx="35504" cy="62605"/>
          </a:xfrm>
          <a:custGeom>
            <a:avLst/>
            <a:gdLst/>
            <a:ahLst/>
            <a:cxnLst/>
            <a:rect l="l" t="t" r="r" b="b"/>
            <a:pathLst>
              <a:path w="35504" h="62605">
                <a:moveTo>
                  <a:pt x="0" y="0"/>
                </a:moveTo>
                <a:lnTo>
                  <a:pt x="35504" y="62605"/>
                </a:lnTo>
              </a:path>
            </a:pathLst>
          </a:custGeom>
          <a:ln w="15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2701974" y="5824777"/>
            <a:ext cx="46392" cy="187056"/>
          </a:xfrm>
          <a:custGeom>
            <a:avLst/>
            <a:gdLst/>
            <a:ahLst/>
            <a:cxnLst/>
            <a:rect l="l" t="t" r="r" b="b"/>
            <a:pathLst>
              <a:path w="46392" h="187056">
                <a:moveTo>
                  <a:pt x="0" y="187056"/>
                </a:moveTo>
                <a:lnTo>
                  <a:pt x="46392" y="0"/>
                </a:lnTo>
              </a:path>
            </a:pathLst>
          </a:custGeom>
          <a:ln w="78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2748366" y="5824777"/>
            <a:ext cx="113930" cy="0"/>
          </a:xfrm>
          <a:custGeom>
            <a:avLst/>
            <a:gdLst/>
            <a:ahLst/>
            <a:cxnLst/>
            <a:rect l="l" t="t" r="r" b="b"/>
            <a:pathLst>
              <a:path w="113930" h="0">
                <a:moveTo>
                  <a:pt x="0" y="0"/>
                </a:moveTo>
                <a:lnTo>
                  <a:pt x="113930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2618814" y="5796527"/>
            <a:ext cx="259263" cy="0"/>
          </a:xfrm>
          <a:custGeom>
            <a:avLst/>
            <a:gdLst/>
            <a:ahLst/>
            <a:cxnLst/>
            <a:rect l="l" t="t" r="r" b="b"/>
            <a:pathLst>
              <a:path w="259263" h="0">
                <a:moveTo>
                  <a:pt x="0" y="0"/>
                </a:moveTo>
                <a:lnTo>
                  <a:pt x="259263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1760988" y="5503351"/>
            <a:ext cx="0" cy="586359"/>
          </a:xfrm>
          <a:custGeom>
            <a:avLst/>
            <a:gdLst/>
            <a:ahLst/>
            <a:cxnLst/>
            <a:rect l="l" t="t" r="r" b="b"/>
            <a:pathLst>
              <a:path w="0" h="586359">
                <a:moveTo>
                  <a:pt x="0" y="0"/>
                </a:moveTo>
                <a:lnTo>
                  <a:pt x="0" y="586359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2897013" y="5503351"/>
            <a:ext cx="0" cy="586359"/>
          </a:xfrm>
          <a:custGeom>
            <a:avLst/>
            <a:gdLst/>
            <a:ahLst/>
            <a:cxnLst/>
            <a:rect l="l" t="t" r="r" b="b"/>
            <a:pathLst>
              <a:path w="0" h="586359">
                <a:moveTo>
                  <a:pt x="0" y="0"/>
                </a:moveTo>
                <a:lnTo>
                  <a:pt x="0" y="586359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 txBox="1"/>
          <p:nvPr/>
        </p:nvSpPr>
        <p:spPr>
          <a:xfrm>
            <a:off x="2936702" y="5659334"/>
            <a:ext cx="2565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747502" y="5819667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688011" y="5541758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100684" y="5819667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957953" y="5541758"/>
            <a:ext cx="13582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65200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432154" y="5659334"/>
            <a:ext cx="3155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ln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77539" y="5843717"/>
            <a:ext cx="4787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307243" y="5533969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2455416" y="5659334"/>
            <a:ext cx="13208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10424" y="5564084"/>
            <a:ext cx="31559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848869" y="6411833"/>
            <a:ext cx="24270" cy="13504"/>
          </a:xfrm>
          <a:custGeom>
            <a:avLst/>
            <a:gdLst/>
            <a:ahLst/>
            <a:cxnLst/>
            <a:rect l="l" t="t" r="r" b="b"/>
            <a:pathLst>
              <a:path w="24270" h="13504">
                <a:moveTo>
                  <a:pt x="0" y="13504"/>
                </a:moveTo>
                <a:lnTo>
                  <a:pt x="24270" y="0"/>
                </a:lnTo>
              </a:path>
            </a:pathLst>
          </a:custGeom>
          <a:ln w="7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873140" y="6415580"/>
            <a:ext cx="35261" cy="73562"/>
          </a:xfrm>
          <a:custGeom>
            <a:avLst/>
            <a:gdLst/>
            <a:ahLst/>
            <a:cxnLst/>
            <a:rect l="l" t="t" r="r" b="b"/>
            <a:pathLst>
              <a:path w="35261" h="73562">
                <a:moveTo>
                  <a:pt x="0" y="0"/>
                </a:moveTo>
                <a:lnTo>
                  <a:pt x="35261" y="73562"/>
                </a:lnTo>
              </a:path>
            </a:pathLst>
          </a:custGeom>
          <a:ln w="155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912305" y="6275232"/>
            <a:ext cx="46612" cy="213911"/>
          </a:xfrm>
          <a:custGeom>
            <a:avLst/>
            <a:gdLst/>
            <a:ahLst/>
            <a:cxnLst/>
            <a:rect l="l" t="t" r="r" b="b"/>
            <a:pathLst>
              <a:path w="46612" h="213911">
                <a:moveTo>
                  <a:pt x="0" y="213911"/>
                </a:moveTo>
                <a:lnTo>
                  <a:pt x="46612" y="0"/>
                </a:lnTo>
              </a:path>
            </a:pathLst>
          </a:custGeom>
          <a:ln w="78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958918" y="6275232"/>
            <a:ext cx="485270" cy="0"/>
          </a:xfrm>
          <a:custGeom>
            <a:avLst/>
            <a:gdLst/>
            <a:ahLst/>
            <a:cxnLst/>
            <a:rect l="l" t="t" r="r" b="b"/>
            <a:pathLst>
              <a:path w="485270" h="0">
                <a:moveTo>
                  <a:pt x="0" y="0"/>
                </a:moveTo>
                <a:lnTo>
                  <a:pt x="485270" y="0"/>
                </a:lnTo>
              </a:path>
            </a:pathLst>
          </a:custGeom>
          <a:ln w="74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 txBox="1"/>
          <p:nvPr/>
        </p:nvSpPr>
        <p:spPr>
          <a:xfrm>
            <a:off x="437064" y="6198859"/>
            <a:ext cx="38671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952098" y="6294109"/>
            <a:ext cx="7289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9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3385308" y="6889146"/>
            <a:ext cx="24226" cy="13843"/>
          </a:xfrm>
          <a:custGeom>
            <a:avLst/>
            <a:gdLst/>
            <a:ahLst/>
            <a:cxnLst/>
            <a:rect l="l" t="t" r="r" b="b"/>
            <a:pathLst>
              <a:path w="24226" h="13843">
                <a:moveTo>
                  <a:pt x="0" y="13843"/>
                </a:moveTo>
                <a:lnTo>
                  <a:pt x="2422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3409534" y="6893269"/>
            <a:ext cx="35151" cy="73316"/>
          </a:xfrm>
          <a:custGeom>
            <a:avLst/>
            <a:gdLst/>
            <a:ahLst/>
            <a:cxnLst/>
            <a:rect l="l" t="t" r="r" b="b"/>
            <a:pathLst>
              <a:path w="35151" h="73316">
                <a:moveTo>
                  <a:pt x="0" y="0"/>
                </a:moveTo>
                <a:lnTo>
                  <a:pt x="35151" y="73316"/>
                </a:lnTo>
              </a:path>
            </a:pathLst>
          </a:custGeom>
          <a:ln w="15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3448645" y="6752605"/>
            <a:ext cx="46710" cy="213980"/>
          </a:xfrm>
          <a:custGeom>
            <a:avLst/>
            <a:gdLst/>
            <a:ahLst/>
            <a:cxnLst/>
            <a:rect l="l" t="t" r="r" b="b"/>
            <a:pathLst>
              <a:path w="46710" h="213980">
                <a:moveTo>
                  <a:pt x="0" y="213980"/>
                </a:moveTo>
                <a:lnTo>
                  <a:pt x="46710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3495356" y="6752605"/>
            <a:ext cx="485319" cy="0"/>
          </a:xfrm>
          <a:custGeom>
            <a:avLst/>
            <a:gdLst/>
            <a:ahLst/>
            <a:cxnLst/>
            <a:rect l="l" t="t" r="r" b="b"/>
            <a:pathLst>
              <a:path w="485319" h="0">
                <a:moveTo>
                  <a:pt x="0" y="0"/>
                </a:moveTo>
                <a:lnTo>
                  <a:pt x="485319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198554" y="6914212"/>
            <a:ext cx="24226" cy="13840"/>
          </a:xfrm>
          <a:custGeom>
            <a:avLst/>
            <a:gdLst/>
            <a:ahLst/>
            <a:cxnLst/>
            <a:rect l="l" t="t" r="r" b="b"/>
            <a:pathLst>
              <a:path w="24226" h="13840">
                <a:moveTo>
                  <a:pt x="0" y="13840"/>
                </a:moveTo>
                <a:lnTo>
                  <a:pt x="2422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222781" y="6917953"/>
            <a:ext cx="35151" cy="89782"/>
          </a:xfrm>
          <a:custGeom>
            <a:avLst/>
            <a:gdLst/>
            <a:ahLst/>
            <a:cxnLst/>
            <a:rect l="l" t="t" r="r" b="b"/>
            <a:pathLst>
              <a:path w="35151" h="89782">
                <a:moveTo>
                  <a:pt x="0" y="0"/>
                </a:moveTo>
                <a:lnTo>
                  <a:pt x="35151" y="89782"/>
                </a:lnTo>
              </a:path>
            </a:pathLst>
          </a:custGeom>
          <a:ln w="157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261891" y="6752605"/>
            <a:ext cx="46710" cy="255130"/>
          </a:xfrm>
          <a:custGeom>
            <a:avLst/>
            <a:gdLst/>
            <a:ahLst/>
            <a:cxnLst/>
            <a:rect l="l" t="t" r="r" b="b"/>
            <a:pathLst>
              <a:path w="46710" h="255130">
                <a:moveTo>
                  <a:pt x="0" y="255130"/>
                </a:moveTo>
                <a:lnTo>
                  <a:pt x="46710" y="0"/>
                </a:lnTo>
              </a:path>
            </a:pathLst>
          </a:custGeom>
          <a:ln w="7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4308602" y="6752605"/>
            <a:ext cx="842856" cy="0"/>
          </a:xfrm>
          <a:custGeom>
            <a:avLst/>
            <a:gdLst/>
            <a:ahLst/>
            <a:cxnLst/>
            <a:rect l="l" t="t" r="r" b="b"/>
            <a:pathLst>
              <a:path w="842856" h="0">
                <a:moveTo>
                  <a:pt x="0" y="0"/>
                </a:moveTo>
                <a:lnTo>
                  <a:pt x="842856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5369337" y="6914212"/>
            <a:ext cx="24226" cy="13840"/>
          </a:xfrm>
          <a:custGeom>
            <a:avLst/>
            <a:gdLst/>
            <a:ahLst/>
            <a:cxnLst/>
            <a:rect l="l" t="t" r="r" b="b"/>
            <a:pathLst>
              <a:path w="24226" h="13840">
                <a:moveTo>
                  <a:pt x="0" y="13840"/>
                </a:moveTo>
                <a:lnTo>
                  <a:pt x="2422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5393564" y="6917953"/>
            <a:ext cx="35151" cy="89782"/>
          </a:xfrm>
          <a:custGeom>
            <a:avLst/>
            <a:gdLst/>
            <a:ahLst/>
            <a:cxnLst/>
            <a:rect l="l" t="t" r="r" b="b"/>
            <a:pathLst>
              <a:path w="35151" h="89782">
                <a:moveTo>
                  <a:pt x="0" y="0"/>
                </a:moveTo>
                <a:lnTo>
                  <a:pt x="35151" y="89782"/>
                </a:lnTo>
              </a:path>
            </a:pathLst>
          </a:custGeom>
          <a:ln w="157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5432674" y="6752605"/>
            <a:ext cx="46710" cy="255130"/>
          </a:xfrm>
          <a:custGeom>
            <a:avLst/>
            <a:gdLst/>
            <a:ahLst/>
            <a:cxnLst/>
            <a:rect l="l" t="t" r="r" b="b"/>
            <a:pathLst>
              <a:path w="46710" h="255130">
                <a:moveTo>
                  <a:pt x="0" y="255130"/>
                </a:moveTo>
                <a:lnTo>
                  <a:pt x="46710" y="0"/>
                </a:lnTo>
              </a:path>
            </a:pathLst>
          </a:custGeom>
          <a:ln w="7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5479385" y="6752605"/>
            <a:ext cx="598850" cy="0"/>
          </a:xfrm>
          <a:custGeom>
            <a:avLst/>
            <a:gdLst/>
            <a:ahLst/>
            <a:cxnLst/>
            <a:rect l="l" t="t" r="r" b="b"/>
            <a:pathLst>
              <a:path w="598850" h="0">
                <a:moveTo>
                  <a:pt x="0" y="0"/>
                </a:moveTo>
                <a:lnTo>
                  <a:pt x="598850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 txBox="1"/>
          <p:nvPr/>
        </p:nvSpPr>
        <p:spPr>
          <a:xfrm>
            <a:off x="4301761" y="6771588"/>
            <a:ext cx="24923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83005" algn="l"/>
              </a:tabLst>
            </a:pP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70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50">
                <a:latin typeface="Times New Roman"/>
                <a:cs typeface="Times New Roman"/>
              </a:rPr>
              <a:t>s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488514" y="6771588"/>
            <a:ext cx="6711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40482" y="6771588"/>
            <a:ext cx="28778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15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752939" y="7383665"/>
            <a:ext cx="24110" cy="13998"/>
          </a:xfrm>
          <a:custGeom>
            <a:avLst/>
            <a:gdLst/>
            <a:ahLst/>
            <a:cxnLst/>
            <a:rect l="l" t="t" r="r" b="b"/>
            <a:pathLst>
              <a:path w="24110" h="13998">
                <a:moveTo>
                  <a:pt x="0" y="13998"/>
                </a:moveTo>
                <a:lnTo>
                  <a:pt x="24110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777049" y="7387822"/>
            <a:ext cx="35207" cy="73439"/>
          </a:xfrm>
          <a:custGeom>
            <a:avLst/>
            <a:gdLst/>
            <a:ahLst/>
            <a:cxnLst/>
            <a:rect l="l" t="t" r="r" b="b"/>
            <a:pathLst>
              <a:path w="35207" h="73439">
                <a:moveTo>
                  <a:pt x="0" y="0"/>
                </a:moveTo>
                <a:lnTo>
                  <a:pt x="35207" y="73439"/>
                </a:lnTo>
              </a:path>
            </a:pathLst>
          </a:custGeom>
          <a:ln w="156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816199" y="7247383"/>
            <a:ext cx="46669" cy="213878"/>
          </a:xfrm>
          <a:custGeom>
            <a:avLst/>
            <a:gdLst/>
            <a:ahLst/>
            <a:cxnLst/>
            <a:rect l="l" t="t" r="r" b="b"/>
            <a:pathLst>
              <a:path w="46669" h="213878">
                <a:moveTo>
                  <a:pt x="0" y="213878"/>
                </a:moveTo>
                <a:lnTo>
                  <a:pt x="46669" y="0"/>
                </a:lnTo>
              </a:path>
            </a:pathLst>
          </a:custGeom>
          <a:ln w="78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862868" y="7247383"/>
            <a:ext cx="485230" cy="0"/>
          </a:xfrm>
          <a:custGeom>
            <a:avLst/>
            <a:gdLst/>
            <a:ahLst/>
            <a:cxnLst/>
            <a:rect l="l" t="t" r="r" b="b"/>
            <a:pathLst>
              <a:path w="485230" h="0">
                <a:moveTo>
                  <a:pt x="0" y="0"/>
                </a:moveTo>
                <a:lnTo>
                  <a:pt x="485230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553303" y="7403348"/>
            <a:ext cx="114615" cy="0"/>
          </a:xfrm>
          <a:custGeom>
            <a:avLst/>
            <a:gdLst/>
            <a:ahLst/>
            <a:cxnLst/>
            <a:rect l="l" t="t" r="r" b="b"/>
            <a:pathLst>
              <a:path w="114615" h="0">
                <a:moveTo>
                  <a:pt x="0" y="0"/>
                </a:moveTo>
                <a:lnTo>
                  <a:pt x="114615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 txBox="1"/>
          <p:nvPr/>
        </p:nvSpPr>
        <p:spPr>
          <a:xfrm>
            <a:off x="410420" y="7170887"/>
            <a:ext cx="5499100" cy="474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57834" algn="l"/>
                <a:tab pos="970915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44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2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Symbol"/>
                <a:cs typeface="Symbol"/>
              </a:rPr>
              <a:t></a:t>
            </a:r>
            <a:r>
              <a:rPr dirty="0" smtClean="0" sz="1450" spc="160">
                <a:latin typeface="Symbol"/>
                <a:cs typeface="Symbol"/>
              </a:rPr>
              <a:t>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30">
                <a:latin typeface="Times New Roman"/>
                <a:cs typeface="Times New Roman"/>
              </a:rPr>
              <a:t> 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baseline="-44061" sz="2175" spc="60">
                <a:latin typeface="Times New Roman"/>
                <a:cs typeface="Times New Roman"/>
              </a:rPr>
              <a:t>2</a:t>
            </a:r>
            <a:r>
              <a:rPr dirty="0" smtClean="0" baseline="-44061" sz="2175" spc="-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94">
                <a:latin typeface="Times New Roman"/>
                <a:cs typeface="Times New Roman"/>
              </a:rPr>
              <a:t> 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550418" y="7148782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1249580" y="7258301"/>
            <a:ext cx="275018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79700" algn="l"/>
              </a:tabLst>
            </a:pPr>
            <a:r>
              <a:rPr dirty="0" smtClean="0" sz="850" spc="25">
                <a:latin typeface="Times New Roman"/>
                <a:cs typeface="Times New Roman"/>
              </a:rPr>
              <a:t>2</a:t>
            </a:r>
            <a:r>
              <a:rPr dirty="0" smtClean="0" sz="850" spc="25">
                <a:latin typeface="Times New Roman"/>
                <a:cs typeface="Times New Roman"/>
              </a:rPr>
              <a:t>	</a:t>
            </a:r>
            <a:r>
              <a:rPr dirty="0" smtClean="0" sz="850" spc="2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610439" y="8004357"/>
            <a:ext cx="114992" cy="0"/>
          </a:xfrm>
          <a:custGeom>
            <a:avLst/>
            <a:gdLst/>
            <a:ahLst/>
            <a:cxnLst/>
            <a:rect l="l" t="t" r="r" b="b"/>
            <a:pathLst>
              <a:path w="114992" h="0">
                <a:moveTo>
                  <a:pt x="0" y="0"/>
                </a:moveTo>
                <a:lnTo>
                  <a:pt x="114992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1134050" y="8004357"/>
            <a:ext cx="491196" cy="0"/>
          </a:xfrm>
          <a:custGeom>
            <a:avLst/>
            <a:gdLst/>
            <a:ahLst/>
            <a:cxnLst/>
            <a:rect l="l" t="t" r="r" b="b"/>
            <a:pathLst>
              <a:path w="491196" h="0">
                <a:moveTo>
                  <a:pt x="0" y="0"/>
                </a:moveTo>
                <a:lnTo>
                  <a:pt x="49119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2197045" y="8004357"/>
            <a:ext cx="114691" cy="0"/>
          </a:xfrm>
          <a:custGeom>
            <a:avLst/>
            <a:gdLst/>
            <a:ahLst/>
            <a:cxnLst/>
            <a:rect l="l" t="t" r="r" b="b"/>
            <a:pathLst>
              <a:path w="114691" h="0">
                <a:moveTo>
                  <a:pt x="0" y="0"/>
                </a:moveTo>
                <a:lnTo>
                  <a:pt x="114691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2802458" y="8004357"/>
            <a:ext cx="126872" cy="0"/>
          </a:xfrm>
          <a:custGeom>
            <a:avLst/>
            <a:gdLst/>
            <a:ahLst/>
            <a:cxnLst/>
            <a:rect l="l" t="t" r="r" b="b"/>
            <a:pathLst>
              <a:path w="126872" h="0">
                <a:moveTo>
                  <a:pt x="0" y="0"/>
                </a:moveTo>
                <a:lnTo>
                  <a:pt x="126872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3215507" y="8004357"/>
            <a:ext cx="115008" cy="0"/>
          </a:xfrm>
          <a:custGeom>
            <a:avLst/>
            <a:gdLst/>
            <a:ahLst/>
            <a:cxnLst/>
            <a:rect l="l" t="t" r="r" b="b"/>
            <a:pathLst>
              <a:path w="115008" h="0">
                <a:moveTo>
                  <a:pt x="0" y="0"/>
                </a:moveTo>
                <a:lnTo>
                  <a:pt x="11500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197426" y="8004357"/>
            <a:ext cx="126872" cy="0"/>
          </a:xfrm>
          <a:custGeom>
            <a:avLst/>
            <a:gdLst/>
            <a:ahLst/>
            <a:cxnLst/>
            <a:rect l="l" t="t" r="r" b="b"/>
            <a:pathLst>
              <a:path w="126872" h="0">
                <a:moveTo>
                  <a:pt x="0" y="0"/>
                </a:moveTo>
                <a:lnTo>
                  <a:pt x="126872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 txBox="1"/>
          <p:nvPr/>
        </p:nvSpPr>
        <p:spPr>
          <a:xfrm>
            <a:off x="1636261" y="7867284"/>
            <a:ext cx="3068320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-11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9</a:t>
            </a:r>
            <a:r>
              <a:rPr dirty="0" smtClean="0" baseline="34482" sz="2175" spc="-1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82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x</a:t>
            </a:r>
            <a:r>
              <a:rPr dirty="0" smtClean="0" baseline="34482" sz="2175" spc="-11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-11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9</a:t>
            </a:r>
            <a:r>
              <a:rPr dirty="0" smtClean="0" baseline="34482" sz="2175" spc="-97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75">
                <a:latin typeface="Times New Roman"/>
                <a:cs typeface="Times New Roman"/>
              </a:rPr>
              <a:t>n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30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x</a:t>
            </a:r>
            <a:r>
              <a:rPr dirty="0" smtClean="0" baseline="34482" sz="2175" spc="-11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-11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203709" y="8013071"/>
            <a:ext cx="232410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3215779" y="801307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2691361" y="8035849"/>
            <a:ext cx="34988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7662" sz="2175" spc="60">
                <a:latin typeface="Times New Roman"/>
                <a:cs typeface="Times New Roman"/>
              </a:rPr>
              <a:t>3</a:t>
            </a:r>
            <a:r>
              <a:rPr dirty="0" smtClean="0" baseline="7662" sz="2175" spc="-14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2197000" y="801307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1322100" y="801307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440455" y="7749978"/>
            <a:ext cx="1296670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15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40229" sz="2175" spc="44">
                <a:latin typeface="Symbol"/>
                <a:cs typeface="Symbol"/>
              </a:rPr>
              <a:t></a:t>
            </a:r>
            <a:r>
              <a:rPr dirty="0" smtClean="0" baseline="-40229" sz="2175" spc="-345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</a:t>
            </a:r>
            <a:r>
              <a:rPr dirty="0" smtClean="0" baseline="-34482" sz="2175" spc="-157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</a:t>
            </a:r>
            <a:r>
              <a:rPr dirty="0" smtClean="0" baseline="-34482" sz="2175" spc="4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-3831" sz="2175" spc="44">
                <a:latin typeface="Symbol"/>
                <a:cs typeface="Symbol"/>
              </a:rPr>
              <a:t>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610775" y="8013071"/>
            <a:ext cx="233679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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2691361" y="7763654"/>
            <a:ext cx="174498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1620" algn="l"/>
                <a:tab pos="898525" algn="l"/>
                <a:tab pos="1656080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577414" y="8035849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1636261" y="8035849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743548" y="7763654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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37064" y="8555378"/>
            <a:ext cx="1176020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1310" sz="2925" spc="-240">
                <a:latin typeface="Symbol"/>
                <a:cs typeface="Symbol"/>
              </a:rPr>
              <a:t></a:t>
            </a:r>
            <a:r>
              <a:rPr dirty="0" smtClean="0" baseline="41310" sz="2925" spc="307">
                <a:latin typeface="Times New Roman"/>
                <a:cs typeface="Times New Roman"/>
              </a:rPr>
              <a:t> </a:t>
            </a:r>
            <a:r>
              <a:rPr dirty="0" smtClean="0" baseline="41310" sz="2925" spc="-240">
                <a:latin typeface="Symbol"/>
                <a:cs typeface="Symbol"/>
              </a:rPr>
              <a:t></a:t>
            </a:r>
            <a:r>
              <a:rPr dirty="0" smtClean="0" baseline="41310" sz="2925" spc="-67">
                <a:latin typeface="Times New Roman"/>
                <a:cs typeface="Times New Roman"/>
              </a:rPr>
              <a:t> </a:t>
            </a:r>
            <a:r>
              <a:rPr dirty="0" smtClean="0" baseline="22727" sz="3300" spc="22">
                <a:latin typeface="Symbol"/>
                <a:cs typeface="Symbol"/>
              </a:rPr>
              <a:t></a:t>
            </a:r>
            <a:r>
              <a:rPr dirty="0" smtClean="0" baseline="22727" sz="3300" spc="-284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15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</a:t>
            </a:r>
            <a:r>
              <a:rPr dirty="0" smtClean="0" baseline="62091" sz="1275" spc="22">
                <a:latin typeface="Times New Roman"/>
                <a:cs typeface="Times New Roman"/>
              </a:rPr>
              <a:t>3</a:t>
            </a:r>
            <a:r>
              <a:rPr dirty="0" smtClean="0" baseline="62091" sz="1275" spc="-202">
                <a:latin typeface="Times New Roman"/>
                <a:cs typeface="Times New Roman"/>
              </a:rPr>
              <a:t> </a:t>
            </a:r>
            <a:r>
              <a:rPr dirty="0" smtClean="0" baseline="62091" sz="1275" spc="7">
                <a:latin typeface="Times New Roman"/>
                <a:cs typeface="Times New Roman"/>
              </a:rPr>
              <a:t>/</a:t>
            </a:r>
            <a:r>
              <a:rPr dirty="0" smtClean="0" baseline="62091" sz="1275" spc="-112">
                <a:latin typeface="Times New Roman"/>
                <a:cs typeface="Times New Roman"/>
              </a:rPr>
              <a:t> </a:t>
            </a:r>
            <a:r>
              <a:rPr dirty="0" smtClean="0" baseline="62091" sz="1275" spc="22">
                <a:latin typeface="Times New Roman"/>
                <a:cs typeface="Times New Roman"/>
              </a:rPr>
              <a:t>2</a:t>
            </a:r>
            <a:endParaRPr baseline="62091" sz="1275">
              <a:latin typeface="Times New Roman"/>
              <a:cs typeface="Times New Roman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824018" y="8369699"/>
            <a:ext cx="8185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0515" algn="l"/>
                <a:tab pos="805180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dx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490329" y="8486664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10422" y="8989845"/>
            <a:ext cx="5204460" cy="795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2545">
              <a:lnSpc>
                <a:spcPct val="100000"/>
              </a:lnSpc>
            </a:pPr>
            <a:r>
              <a:rPr dirty="0" smtClean="0" sz="1450" spc="-15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95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7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</a:t>
            </a:r>
            <a:r>
              <a:rPr dirty="0" smtClean="0" baseline="62091" sz="1275" spc="135">
                <a:latin typeface="Times New Roman"/>
                <a:cs typeface="Times New Roman"/>
              </a:rPr>
              <a:t>3</a:t>
            </a:r>
            <a:r>
              <a:rPr dirty="0" smtClean="0" baseline="62091" sz="1275" spc="22">
                <a:latin typeface="Times New Roman"/>
                <a:cs typeface="Times New Roman"/>
              </a:rPr>
              <a:t>/</a:t>
            </a:r>
            <a:r>
              <a:rPr dirty="0" smtClean="0" baseline="62091" sz="1275" spc="-120">
                <a:latin typeface="Times New Roman"/>
                <a:cs typeface="Times New Roman"/>
              </a:rPr>
              <a:t> </a:t>
            </a:r>
            <a:r>
              <a:rPr dirty="0" smtClean="0" baseline="62091" sz="1275" spc="37">
                <a:latin typeface="Times New Roman"/>
                <a:cs typeface="Times New Roman"/>
              </a:rPr>
              <a:t>2</a:t>
            </a:r>
            <a:r>
              <a:rPr dirty="0" smtClean="0" baseline="62091" sz="1275" spc="37">
                <a:latin typeface="Times New Roman"/>
                <a:cs typeface="Times New Roman"/>
              </a:rPr>
              <a:t>  </a:t>
            </a:r>
            <a:r>
              <a:rPr dirty="0" smtClean="0" baseline="62091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20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</a:t>
            </a:r>
            <a:r>
              <a:rPr dirty="0" smtClean="0" sz="2350" spc="-415">
                <a:latin typeface="Symbol"/>
                <a:cs typeface="Symbol"/>
              </a:rPr>
              <a:t></a:t>
            </a:r>
            <a:r>
              <a:rPr dirty="0" smtClean="0" baseline="62091" sz="1275" spc="135">
                <a:latin typeface="Times New Roman"/>
                <a:cs typeface="Times New Roman"/>
              </a:rPr>
              <a:t>3</a:t>
            </a:r>
            <a:r>
              <a:rPr dirty="0" smtClean="0" baseline="62091" sz="1275" spc="22">
                <a:latin typeface="Times New Roman"/>
                <a:cs typeface="Times New Roman"/>
              </a:rPr>
              <a:t>/</a:t>
            </a:r>
            <a:r>
              <a:rPr dirty="0" smtClean="0" baseline="62091" sz="1275" spc="-112">
                <a:latin typeface="Times New Roman"/>
                <a:cs typeface="Times New Roman"/>
              </a:rPr>
              <a:t> </a:t>
            </a:r>
            <a:r>
              <a:rPr dirty="0" smtClean="0" baseline="62091" sz="1275" spc="37">
                <a:latin typeface="Times New Roman"/>
                <a:cs typeface="Times New Roman"/>
              </a:rPr>
              <a:t>2</a:t>
            </a:r>
            <a:endParaRPr baseline="62091" sz="1275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7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</a:t>
            </a:r>
            <a:r>
              <a:rPr dirty="0" smtClean="0" baseline="62091" sz="1275" spc="135">
                <a:latin typeface="Times New Roman"/>
                <a:cs typeface="Times New Roman"/>
              </a:rPr>
              <a:t>3</a:t>
            </a:r>
            <a:r>
              <a:rPr dirty="0" smtClean="0" baseline="62091" sz="1275" spc="22">
                <a:latin typeface="Times New Roman"/>
                <a:cs typeface="Times New Roman"/>
              </a:rPr>
              <a:t>/</a:t>
            </a:r>
            <a:r>
              <a:rPr dirty="0" smtClean="0" baseline="62091" sz="1275" spc="-120">
                <a:latin typeface="Times New Roman"/>
                <a:cs typeface="Times New Roman"/>
              </a:rPr>
              <a:t> </a:t>
            </a:r>
            <a:r>
              <a:rPr dirty="0" smtClean="0" baseline="62091" sz="1275" spc="37">
                <a:latin typeface="Times New Roman"/>
                <a:cs typeface="Times New Roman"/>
              </a:rPr>
              <a:t>2</a:t>
            </a:r>
            <a:r>
              <a:rPr dirty="0" smtClean="0" baseline="62091" sz="1275" spc="37">
                <a:latin typeface="Times New Roman"/>
                <a:cs typeface="Times New Roman"/>
              </a:rPr>
              <a:t>  </a:t>
            </a:r>
            <a:r>
              <a:rPr dirty="0" smtClean="0" baseline="62091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95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</a:t>
            </a:r>
            <a:r>
              <a:rPr dirty="0" smtClean="0" sz="2350" spc="-409">
                <a:latin typeface="Symbol"/>
                <a:cs typeface="Symbol"/>
              </a:rPr>
              <a:t></a:t>
            </a:r>
            <a:r>
              <a:rPr dirty="0" smtClean="0" baseline="62091" sz="1275" spc="135">
                <a:latin typeface="Times New Roman"/>
                <a:cs typeface="Times New Roman"/>
              </a:rPr>
              <a:t>3</a:t>
            </a:r>
            <a:r>
              <a:rPr dirty="0" smtClean="0" baseline="62091" sz="1275" spc="22">
                <a:latin typeface="Times New Roman"/>
                <a:cs typeface="Times New Roman"/>
              </a:rPr>
              <a:t>/</a:t>
            </a:r>
            <a:r>
              <a:rPr dirty="0" smtClean="0" baseline="62091" sz="1275" spc="-120">
                <a:latin typeface="Times New Roman"/>
                <a:cs typeface="Times New Roman"/>
              </a:rPr>
              <a:t> </a:t>
            </a:r>
            <a:r>
              <a:rPr dirty="0" smtClean="0" baseline="62091" sz="1275" spc="37">
                <a:latin typeface="Times New Roman"/>
                <a:cs typeface="Times New Roman"/>
              </a:rPr>
              <a:t>2</a:t>
            </a:r>
            <a:r>
              <a:rPr dirty="0" smtClean="0" baseline="62091" sz="1275" spc="37">
                <a:latin typeface="Times New Roman"/>
                <a:cs typeface="Times New Roman"/>
              </a:rPr>
              <a:t>  </a:t>
            </a:r>
            <a:r>
              <a:rPr dirty="0" smtClean="0" baseline="62091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baseline="42483" sz="1275" spc="135">
                <a:latin typeface="Times New Roman"/>
                <a:cs typeface="Times New Roman"/>
              </a:rPr>
              <a:t>3</a:t>
            </a:r>
            <a:r>
              <a:rPr dirty="0" smtClean="0" baseline="42483" sz="1275" spc="22">
                <a:latin typeface="Times New Roman"/>
                <a:cs typeface="Times New Roman"/>
              </a:rPr>
              <a:t>/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65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Times New Roman"/>
                <a:cs typeface="Times New Roman"/>
              </a:rPr>
              <a:t>8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65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5198109" y="4632959"/>
            <a:ext cx="1504949" cy="1257935"/>
          </a:xfrm>
          <a:custGeom>
            <a:avLst/>
            <a:gdLst/>
            <a:ahLst/>
            <a:cxnLst/>
            <a:rect l="l" t="t" r="r" b="b"/>
            <a:pathLst>
              <a:path w="1504950" h="1257935">
                <a:moveTo>
                  <a:pt x="0" y="0"/>
                </a:moveTo>
                <a:lnTo>
                  <a:pt x="0" y="1257935"/>
                </a:lnTo>
                <a:lnTo>
                  <a:pt x="1504949" y="125793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 txBox="1"/>
          <p:nvPr/>
        </p:nvSpPr>
        <p:spPr>
          <a:xfrm>
            <a:off x="4993004" y="5154040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5891216" y="5102021"/>
            <a:ext cx="24048" cy="13143"/>
          </a:xfrm>
          <a:custGeom>
            <a:avLst/>
            <a:gdLst/>
            <a:ahLst/>
            <a:cxnLst/>
            <a:rect l="l" t="t" r="r" b="b"/>
            <a:pathLst>
              <a:path w="24048" h="13143">
                <a:moveTo>
                  <a:pt x="0" y="13143"/>
                </a:moveTo>
                <a:lnTo>
                  <a:pt x="2404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5915264" y="5105672"/>
            <a:ext cx="34738" cy="70831"/>
          </a:xfrm>
          <a:custGeom>
            <a:avLst/>
            <a:gdLst/>
            <a:ahLst/>
            <a:cxnLst/>
            <a:rect l="l" t="t" r="r" b="b"/>
            <a:pathLst>
              <a:path w="34738" h="70831">
                <a:moveTo>
                  <a:pt x="0" y="0"/>
                </a:moveTo>
                <a:lnTo>
                  <a:pt x="34738" y="70831"/>
                </a:lnTo>
              </a:path>
            </a:pathLst>
          </a:custGeom>
          <a:ln w="155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5953820" y="4968760"/>
            <a:ext cx="532889" cy="207743"/>
          </a:xfrm>
          <a:custGeom>
            <a:avLst/>
            <a:gdLst/>
            <a:ahLst/>
            <a:cxnLst/>
            <a:rect l="l" t="t" r="r" b="b"/>
            <a:pathLst>
              <a:path w="532889" h="207743">
                <a:moveTo>
                  <a:pt x="0" y="207743"/>
                </a:moveTo>
                <a:lnTo>
                  <a:pt x="45807" y="0"/>
                </a:lnTo>
                <a:lnTo>
                  <a:pt x="532889" y="0"/>
                </a:lnTo>
              </a:path>
            </a:pathLst>
          </a:custGeom>
          <a:ln w="73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 txBox="1"/>
          <p:nvPr/>
        </p:nvSpPr>
        <p:spPr>
          <a:xfrm>
            <a:off x="5998761" y="4984687"/>
            <a:ext cx="47307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6364223" y="5630862"/>
            <a:ext cx="128270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35">
                <a:latin typeface="Symbol"/>
                <a:cs typeface="Symbol"/>
              </a:rPr>
              <a:t>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5714221" y="6069151"/>
            <a:ext cx="23775" cy="13476"/>
          </a:xfrm>
          <a:custGeom>
            <a:avLst/>
            <a:gdLst/>
            <a:ahLst/>
            <a:cxnLst/>
            <a:rect l="l" t="t" r="r" b="b"/>
            <a:pathLst>
              <a:path w="23775" h="13476">
                <a:moveTo>
                  <a:pt x="0" y="13476"/>
                </a:moveTo>
                <a:lnTo>
                  <a:pt x="23775" y="0"/>
                </a:lnTo>
              </a:path>
            </a:pathLst>
          </a:custGeom>
          <a:ln w="7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5737996" y="6073157"/>
            <a:ext cx="34917" cy="61922"/>
          </a:xfrm>
          <a:custGeom>
            <a:avLst/>
            <a:gdLst/>
            <a:ahLst/>
            <a:cxnLst/>
            <a:rect l="l" t="t" r="r" b="b"/>
            <a:pathLst>
              <a:path w="34917" h="61922">
                <a:moveTo>
                  <a:pt x="0" y="0"/>
                </a:moveTo>
                <a:lnTo>
                  <a:pt x="34917" y="61922"/>
                </a:lnTo>
              </a:path>
            </a:pathLst>
          </a:custGeom>
          <a:ln w="155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5776628" y="5950407"/>
            <a:ext cx="158612" cy="184672"/>
          </a:xfrm>
          <a:custGeom>
            <a:avLst/>
            <a:gdLst/>
            <a:ahLst/>
            <a:cxnLst/>
            <a:rect l="l" t="t" r="r" b="b"/>
            <a:pathLst>
              <a:path w="158612" h="184672">
                <a:moveTo>
                  <a:pt x="0" y="184672"/>
                </a:moveTo>
                <a:lnTo>
                  <a:pt x="46063" y="0"/>
                </a:lnTo>
                <a:lnTo>
                  <a:pt x="158612" y="0"/>
                </a:lnTo>
              </a:path>
            </a:pathLst>
          </a:custGeom>
          <a:ln w="77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 txBox="1"/>
          <p:nvPr/>
        </p:nvSpPr>
        <p:spPr>
          <a:xfrm>
            <a:off x="5821882" y="5943281"/>
            <a:ext cx="12065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5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8875" y="739897"/>
            <a:ext cx="792231" cy="0"/>
          </a:xfrm>
          <a:custGeom>
            <a:avLst/>
            <a:gdLst/>
            <a:ahLst/>
            <a:cxnLst/>
            <a:rect l="l" t="t" r="r" b="b"/>
            <a:pathLst>
              <a:path w="792231" h="0">
                <a:moveTo>
                  <a:pt x="0" y="0"/>
                </a:moveTo>
                <a:lnTo>
                  <a:pt x="79223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870422" y="739897"/>
            <a:ext cx="808089" cy="0"/>
          </a:xfrm>
          <a:custGeom>
            <a:avLst/>
            <a:gdLst/>
            <a:ahLst/>
            <a:cxnLst/>
            <a:rect l="l" t="t" r="r" b="b"/>
            <a:pathLst>
              <a:path w="808089" h="0">
                <a:moveTo>
                  <a:pt x="0" y="0"/>
                </a:moveTo>
                <a:lnTo>
                  <a:pt x="80808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07843" y="739897"/>
            <a:ext cx="502464" cy="0"/>
          </a:xfrm>
          <a:custGeom>
            <a:avLst/>
            <a:gdLst/>
            <a:ahLst/>
            <a:cxnLst/>
            <a:rect l="l" t="t" r="r" b="b"/>
            <a:pathLst>
              <a:path w="502464" h="0">
                <a:moveTo>
                  <a:pt x="0" y="0"/>
                </a:moveTo>
                <a:lnTo>
                  <a:pt x="50246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724112" y="739897"/>
            <a:ext cx="115052" cy="0"/>
          </a:xfrm>
          <a:custGeom>
            <a:avLst/>
            <a:gdLst/>
            <a:ahLst/>
            <a:cxnLst/>
            <a:rect l="l" t="t" r="r" b="b"/>
            <a:pathLst>
              <a:path w="115052" h="0">
                <a:moveTo>
                  <a:pt x="0" y="0"/>
                </a:moveTo>
                <a:lnTo>
                  <a:pt x="11505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788386" y="739897"/>
            <a:ext cx="115052" cy="0"/>
          </a:xfrm>
          <a:custGeom>
            <a:avLst/>
            <a:gdLst/>
            <a:ahLst/>
            <a:cxnLst/>
            <a:rect l="l" t="t" r="r" b="b"/>
            <a:pathLst>
              <a:path w="115052" h="0">
                <a:moveTo>
                  <a:pt x="0" y="0"/>
                </a:moveTo>
                <a:lnTo>
                  <a:pt x="11505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0421" y="671954"/>
            <a:ext cx="1438275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55555" sz="2175" spc="112">
                <a:latin typeface="Symbol"/>
                <a:cs typeface="Symbol"/>
              </a:rPr>
              <a:t></a:t>
            </a:r>
            <a:r>
              <a:rPr dirty="0" smtClean="0" baseline="55555" sz="2175" spc="-52">
                <a:latin typeface="Times New Roman"/>
                <a:cs typeface="Times New Roman"/>
              </a:rPr>
              <a:t> </a:t>
            </a:r>
            <a:r>
              <a:rPr dirty="0" smtClean="0" baseline="22727" sz="3300" spc="30">
                <a:latin typeface="Symbol"/>
                <a:cs typeface="Symbol"/>
              </a:rPr>
              <a:t></a:t>
            </a:r>
            <a:r>
              <a:rPr dirty="0" smtClean="0" baseline="22727" sz="3300" spc="-292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</a:t>
            </a:r>
            <a:r>
              <a:rPr dirty="0" smtClean="0" baseline="62091" sz="1275" spc="30">
                <a:latin typeface="Times New Roman"/>
                <a:cs typeface="Times New Roman"/>
              </a:rPr>
              <a:t>3</a:t>
            </a:r>
            <a:r>
              <a:rPr dirty="0" smtClean="0" baseline="62091" sz="1275" spc="-209">
                <a:latin typeface="Times New Roman"/>
                <a:cs typeface="Times New Roman"/>
              </a:rPr>
              <a:t> </a:t>
            </a:r>
            <a:r>
              <a:rPr dirty="0" smtClean="0" baseline="62091" sz="1275" spc="15">
                <a:latin typeface="Times New Roman"/>
                <a:cs typeface="Times New Roman"/>
              </a:rPr>
              <a:t>/</a:t>
            </a:r>
            <a:r>
              <a:rPr dirty="0" smtClean="0" baseline="62091" sz="1275" spc="-104">
                <a:latin typeface="Times New Roman"/>
                <a:cs typeface="Times New Roman"/>
              </a:rPr>
              <a:t> </a:t>
            </a:r>
            <a:r>
              <a:rPr dirty="0" smtClean="0" baseline="62091" sz="1275" spc="30">
                <a:latin typeface="Times New Roman"/>
                <a:cs typeface="Times New Roman"/>
              </a:rPr>
              <a:t>2</a:t>
            </a:r>
            <a:r>
              <a:rPr dirty="0" smtClean="0" baseline="62091" sz="1275" spc="30">
                <a:latin typeface="Times New Roman"/>
                <a:cs typeface="Times New Roman"/>
              </a:rPr>
              <a:t>  </a:t>
            </a:r>
            <a:r>
              <a:rPr dirty="0" smtClean="0" baseline="62091" sz="1275" spc="44">
                <a:latin typeface="Times New Roman"/>
                <a:cs typeface="Times New Roman"/>
              </a:rPr>
              <a:t> </a:t>
            </a:r>
            <a:r>
              <a:rPr dirty="0" smtClean="0" baseline="55555" sz="2175" spc="67">
                <a:latin typeface="Symbol"/>
                <a:cs typeface="Symbol"/>
              </a:rPr>
              <a:t></a:t>
            </a:r>
            <a:r>
              <a:rPr dirty="0" smtClean="0" baseline="55555" sz="2175" spc="52">
                <a:latin typeface="Times New Roman"/>
                <a:cs typeface="Times New Roman"/>
              </a:rPr>
              <a:t> </a:t>
            </a:r>
            <a:r>
              <a:rPr dirty="0" smtClean="0" baseline="22727" sz="3300" spc="30">
                <a:latin typeface="Symbol"/>
                <a:cs typeface="Symbol"/>
              </a:rPr>
              <a:t></a:t>
            </a:r>
            <a:endParaRPr baseline="22727" sz="33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2309" y="601958"/>
            <a:ext cx="2847340" cy="381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8450" marR="12700" indent="-286385">
              <a:lnSpc>
                <a:spcPct val="71900"/>
              </a:lnSpc>
              <a:tabLst>
                <a:tab pos="441959" algn="l"/>
                <a:tab pos="843915" algn="l"/>
                <a:tab pos="1014094" algn="l"/>
                <a:tab pos="2078989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	</a:t>
            </a:r>
            <a:r>
              <a:rPr dirty="0" smtClean="0" baseline="36398" sz="2175" spc="30">
                <a:latin typeface="Times New Roman"/>
                <a:cs typeface="Times New Roman"/>
              </a:rPr>
              <a:t>d</a:t>
            </a:r>
            <a:r>
              <a:rPr dirty="0" smtClean="0" baseline="36398" sz="2175" spc="67">
                <a:latin typeface="Symbol"/>
                <a:cs typeface="Symbol"/>
              </a:rPr>
              <a:t></a:t>
            </a:r>
            <a:r>
              <a:rPr dirty="0" smtClean="0" baseline="36398" sz="2175" spc="67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7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8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89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30">
                <a:latin typeface="Times New Roman"/>
                <a:cs typeface="Times New Roman"/>
              </a:rPr>
              <a:t> 4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	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9880" y="748916"/>
            <a:ext cx="5905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65">
                <a:latin typeface="Times New Roman"/>
                <a:cs typeface="Times New Roman"/>
              </a:rPr>
              <a:t>c</a:t>
            </a:r>
            <a:r>
              <a:rPr dirty="0" smtClean="0" baseline="42483" sz="1275" spc="30">
                <a:latin typeface="Times New Roman"/>
                <a:cs typeface="Times New Roman"/>
              </a:rPr>
              <a:t>3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0763" y="485250"/>
            <a:ext cx="8178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95">
                <a:latin typeface="Times New Roman"/>
                <a:cs typeface="Times New Roman"/>
              </a:rPr>
              <a:t>c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4251" y="485250"/>
            <a:ext cx="2165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21022" y="1404116"/>
            <a:ext cx="126784" cy="0"/>
          </a:xfrm>
          <a:custGeom>
            <a:avLst/>
            <a:gdLst/>
            <a:ahLst/>
            <a:cxnLst/>
            <a:rect l="l" t="t" r="r" b="b"/>
            <a:pathLst>
              <a:path w="126784" h="0">
                <a:moveTo>
                  <a:pt x="0" y="0"/>
                </a:moveTo>
                <a:lnTo>
                  <a:pt x="12678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40587" y="1568323"/>
            <a:ext cx="24503" cy="13715"/>
          </a:xfrm>
          <a:custGeom>
            <a:avLst/>
            <a:gdLst/>
            <a:ahLst/>
            <a:cxnLst/>
            <a:rect l="l" t="t" r="r" b="b"/>
            <a:pathLst>
              <a:path w="24503" h="13715">
                <a:moveTo>
                  <a:pt x="0" y="13715"/>
                </a:moveTo>
                <a:lnTo>
                  <a:pt x="24503" y="0"/>
                </a:lnTo>
              </a:path>
            </a:pathLst>
          </a:custGeom>
          <a:ln w="7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465091" y="1572133"/>
            <a:ext cx="35095" cy="72389"/>
          </a:xfrm>
          <a:custGeom>
            <a:avLst/>
            <a:gdLst/>
            <a:ahLst/>
            <a:cxnLst/>
            <a:rect l="l" t="t" r="r" b="b"/>
            <a:pathLst>
              <a:path w="35095" h="72389">
                <a:moveTo>
                  <a:pt x="0" y="0"/>
                </a:moveTo>
                <a:lnTo>
                  <a:pt x="35095" y="72389"/>
                </a:lnTo>
              </a:path>
            </a:pathLst>
          </a:custGeom>
          <a:ln w="156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504138" y="1432692"/>
            <a:ext cx="46635" cy="211831"/>
          </a:xfrm>
          <a:custGeom>
            <a:avLst/>
            <a:gdLst/>
            <a:ahLst/>
            <a:cxnLst/>
            <a:rect l="l" t="t" r="r" b="b"/>
            <a:pathLst>
              <a:path w="46635" h="211831">
                <a:moveTo>
                  <a:pt x="0" y="211831"/>
                </a:moveTo>
                <a:lnTo>
                  <a:pt x="46635" y="0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550773" y="1432692"/>
            <a:ext cx="494334" cy="0"/>
          </a:xfrm>
          <a:custGeom>
            <a:avLst/>
            <a:gdLst/>
            <a:ahLst/>
            <a:cxnLst/>
            <a:rect l="l" t="t" r="r" b="b"/>
            <a:pathLst>
              <a:path w="494334" h="0">
                <a:moveTo>
                  <a:pt x="0" y="0"/>
                </a:moveTo>
                <a:lnTo>
                  <a:pt x="49433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420826" y="1404116"/>
            <a:ext cx="640090" cy="0"/>
          </a:xfrm>
          <a:custGeom>
            <a:avLst/>
            <a:gdLst/>
            <a:ahLst/>
            <a:cxnLst/>
            <a:rect l="l" t="t" r="r" b="b"/>
            <a:pathLst>
              <a:path w="640090" h="0">
                <a:moveTo>
                  <a:pt x="0" y="0"/>
                </a:moveTo>
                <a:lnTo>
                  <a:pt x="64009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49929" y="1452372"/>
            <a:ext cx="4794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80667" y="114910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0422" y="1149105"/>
            <a:ext cx="2973070" cy="387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25955">
              <a:lnSpc>
                <a:spcPts val="145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220"/>
              </a:lnSpc>
              <a:tabLst>
                <a:tab pos="2110740" algn="l"/>
              </a:tabLst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27293" y="1413511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29789" y="2203698"/>
            <a:ext cx="24431" cy="13669"/>
          </a:xfrm>
          <a:custGeom>
            <a:avLst/>
            <a:gdLst/>
            <a:ahLst/>
            <a:cxnLst/>
            <a:rect l="l" t="t" r="r" b="b"/>
            <a:pathLst>
              <a:path w="24431" h="13669">
                <a:moveTo>
                  <a:pt x="0" y="13669"/>
                </a:moveTo>
                <a:lnTo>
                  <a:pt x="24431" y="0"/>
                </a:lnTo>
              </a:path>
            </a:pathLst>
          </a:custGeom>
          <a:ln w="76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954221" y="2207495"/>
            <a:ext cx="35062" cy="71765"/>
          </a:xfrm>
          <a:custGeom>
            <a:avLst/>
            <a:gdLst/>
            <a:ahLst/>
            <a:cxnLst/>
            <a:rect l="l" t="t" r="r" b="b"/>
            <a:pathLst>
              <a:path w="35062" h="71765">
                <a:moveTo>
                  <a:pt x="0" y="0"/>
                </a:moveTo>
                <a:lnTo>
                  <a:pt x="35062" y="71765"/>
                </a:lnTo>
              </a:path>
            </a:pathLst>
          </a:custGeom>
          <a:ln w="156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993226" y="2068527"/>
            <a:ext cx="46497" cy="210734"/>
          </a:xfrm>
          <a:custGeom>
            <a:avLst/>
            <a:gdLst/>
            <a:ahLst/>
            <a:cxnLst/>
            <a:rect l="l" t="t" r="r" b="b"/>
            <a:pathLst>
              <a:path w="46497" h="210734">
                <a:moveTo>
                  <a:pt x="0" y="210734"/>
                </a:moveTo>
                <a:lnTo>
                  <a:pt x="46497" y="0"/>
                </a:lnTo>
              </a:path>
            </a:pathLst>
          </a:custGeom>
          <a:ln w="78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039723" y="2068527"/>
            <a:ext cx="494466" cy="0"/>
          </a:xfrm>
          <a:custGeom>
            <a:avLst/>
            <a:gdLst/>
            <a:ahLst/>
            <a:cxnLst/>
            <a:rect l="l" t="t" r="r" b="b"/>
            <a:pathLst>
              <a:path w="494466" h="0">
                <a:moveTo>
                  <a:pt x="0" y="0"/>
                </a:moveTo>
                <a:lnTo>
                  <a:pt x="494466" y="0"/>
                </a:lnTo>
              </a:path>
            </a:pathLst>
          </a:custGeom>
          <a:ln w="75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862154" y="2899546"/>
            <a:ext cx="24219" cy="13686"/>
          </a:xfrm>
          <a:custGeom>
            <a:avLst/>
            <a:gdLst/>
            <a:ahLst/>
            <a:cxnLst/>
            <a:rect l="l" t="t" r="r" b="b"/>
            <a:pathLst>
              <a:path w="24219" h="13686">
                <a:moveTo>
                  <a:pt x="0" y="13686"/>
                </a:moveTo>
                <a:lnTo>
                  <a:pt x="24219" y="0"/>
                </a:lnTo>
              </a:path>
            </a:pathLst>
          </a:custGeom>
          <a:ln w="76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886373" y="2903347"/>
            <a:ext cx="35149" cy="71848"/>
          </a:xfrm>
          <a:custGeom>
            <a:avLst/>
            <a:gdLst/>
            <a:ahLst/>
            <a:cxnLst/>
            <a:rect l="l" t="t" r="r" b="b"/>
            <a:pathLst>
              <a:path w="35149" h="71848">
                <a:moveTo>
                  <a:pt x="0" y="0"/>
                </a:moveTo>
                <a:lnTo>
                  <a:pt x="35149" y="71848"/>
                </a:lnTo>
              </a:path>
            </a:pathLst>
          </a:custGeom>
          <a:ln w="15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925431" y="2764596"/>
            <a:ext cx="46469" cy="210599"/>
          </a:xfrm>
          <a:custGeom>
            <a:avLst/>
            <a:gdLst/>
            <a:ahLst/>
            <a:cxnLst/>
            <a:rect l="l" t="t" r="r" b="b"/>
            <a:pathLst>
              <a:path w="46469" h="210599">
                <a:moveTo>
                  <a:pt x="0" y="210599"/>
                </a:moveTo>
                <a:lnTo>
                  <a:pt x="46469" y="0"/>
                </a:lnTo>
              </a:path>
            </a:pathLst>
          </a:custGeom>
          <a:ln w="78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971901" y="2764596"/>
            <a:ext cx="455812" cy="0"/>
          </a:xfrm>
          <a:custGeom>
            <a:avLst/>
            <a:gdLst/>
            <a:ahLst/>
            <a:cxnLst/>
            <a:rect l="l" t="t" r="r" b="b"/>
            <a:pathLst>
              <a:path w="455812" h="0">
                <a:moveTo>
                  <a:pt x="0" y="0"/>
                </a:moveTo>
                <a:lnTo>
                  <a:pt x="455812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46503" y="1827726"/>
            <a:ext cx="779145" cy="788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6070" marR="12700" indent="-294005">
              <a:lnSpc>
                <a:spcPct val="140200"/>
              </a:lnSpc>
            </a:pP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2350" spc="-409">
                <a:latin typeface="Symbol"/>
                <a:cs typeface="Symbol"/>
              </a:rPr>
              <a:t></a:t>
            </a:r>
            <a:r>
              <a:rPr dirty="0" smtClean="0" baseline="62091" sz="1275" spc="30">
                <a:latin typeface="Times New Roman"/>
                <a:cs typeface="Times New Roman"/>
              </a:rPr>
              <a:t>3</a:t>
            </a:r>
            <a:r>
              <a:rPr dirty="0" smtClean="0" baseline="62091" sz="1275" spc="-209">
                <a:latin typeface="Times New Roman"/>
                <a:cs typeface="Times New Roman"/>
              </a:rPr>
              <a:t> </a:t>
            </a:r>
            <a:r>
              <a:rPr dirty="0" smtClean="0" baseline="62091" sz="1275" spc="15">
                <a:latin typeface="Times New Roman"/>
                <a:cs typeface="Times New Roman"/>
              </a:rPr>
              <a:t>/</a:t>
            </a:r>
            <a:r>
              <a:rPr dirty="0" smtClean="0" baseline="62091" sz="1275" spc="-104">
                <a:latin typeface="Times New Roman"/>
                <a:cs typeface="Times New Roman"/>
              </a:rPr>
              <a:t> </a:t>
            </a:r>
            <a:r>
              <a:rPr dirty="0" smtClean="0" baseline="62091" sz="1275" spc="30">
                <a:latin typeface="Times New Roman"/>
                <a:cs typeface="Times New Roman"/>
              </a:rPr>
              <a:t>2</a:t>
            </a:r>
            <a:r>
              <a:rPr dirty="0" smtClean="0" baseline="62091" sz="1275" spc="15">
                <a:latin typeface="Times New Roman"/>
                <a:cs typeface="Times New Roman"/>
              </a:rPr>
              <a:t> 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0424" y="1786018"/>
            <a:ext cx="2430145" cy="431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8260">
              <a:lnSpc>
                <a:spcPts val="1415"/>
              </a:lnSpc>
              <a:tabLst>
                <a:tab pos="346075" algn="l"/>
                <a:tab pos="840105" algn="l"/>
                <a:tab pos="1064260" algn="l"/>
                <a:tab pos="1481455" algn="l"/>
                <a:tab pos="1849120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	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1395"/>
              </a:lnSpc>
              <a:tabLst>
                <a:tab pos="1174750" algn="l"/>
                <a:tab pos="2172970" algn="l"/>
              </a:tabLst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38852" y="2087137"/>
            <a:ext cx="4794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55547" y="2048786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6994" y="2386362"/>
            <a:ext cx="1019810" cy="527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06475" algn="l"/>
              </a:tabLst>
            </a:pPr>
            <a:r>
              <a:rPr dirty="0" smtClean="0" baseline="-25641" sz="2925" spc="-330">
                <a:latin typeface="Symbol"/>
                <a:cs typeface="Symbol"/>
              </a:rPr>
              <a:t></a:t>
            </a:r>
            <a:r>
              <a:rPr dirty="0" smtClean="0" baseline="-34482" sz="2175" spc="89">
                <a:latin typeface="Times New Roman"/>
                <a:cs typeface="Times New Roman"/>
              </a:rPr>
              <a:t>6</a:t>
            </a:r>
            <a:r>
              <a:rPr dirty="0" smtClean="0" baseline="-25641" sz="2925" spc="-240">
                <a:latin typeface="Symbol"/>
                <a:cs typeface="Symbol"/>
              </a:rPr>
              <a:t></a:t>
            </a:r>
            <a:r>
              <a:rPr dirty="0" smtClean="0" baseline="-25641" sz="2925" spc="-67">
                <a:latin typeface="Times New Roman"/>
                <a:cs typeface="Times New Roman"/>
              </a:rPr>
              <a:t> </a:t>
            </a:r>
            <a:r>
              <a:rPr dirty="0" smtClean="0" baseline="-36616" sz="3300" spc="22">
                <a:latin typeface="Symbol"/>
                <a:cs typeface="Symbol"/>
              </a:rPr>
              <a:t></a:t>
            </a:r>
            <a:r>
              <a:rPr dirty="0" smtClean="0" baseline="-36616" sz="3300" spc="-405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-16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dx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54110" y="3302116"/>
            <a:ext cx="24060" cy="13857"/>
          </a:xfrm>
          <a:custGeom>
            <a:avLst/>
            <a:gdLst/>
            <a:ahLst/>
            <a:cxnLst/>
            <a:rect l="l" t="t" r="r" b="b"/>
            <a:pathLst>
              <a:path w="24060" h="13857">
                <a:moveTo>
                  <a:pt x="0" y="13857"/>
                </a:moveTo>
                <a:lnTo>
                  <a:pt x="24060" y="0"/>
                </a:lnTo>
              </a:path>
            </a:pathLst>
          </a:custGeom>
          <a:ln w="75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578171" y="3305861"/>
            <a:ext cx="35299" cy="72280"/>
          </a:xfrm>
          <a:custGeom>
            <a:avLst/>
            <a:gdLst/>
            <a:ahLst/>
            <a:cxnLst/>
            <a:rect l="l" t="t" r="r" b="b"/>
            <a:pathLst>
              <a:path w="35299" h="72280">
                <a:moveTo>
                  <a:pt x="0" y="0"/>
                </a:moveTo>
                <a:lnTo>
                  <a:pt x="35299" y="72280"/>
                </a:lnTo>
              </a:path>
            </a:pathLst>
          </a:custGeom>
          <a:ln w="1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617428" y="3166164"/>
            <a:ext cx="46538" cy="211978"/>
          </a:xfrm>
          <a:custGeom>
            <a:avLst/>
            <a:gdLst/>
            <a:ahLst/>
            <a:cxnLst/>
            <a:rect l="l" t="t" r="r" b="b"/>
            <a:pathLst>
              <a:path w="46538" h="211978">
                <a:moveTo>
                  <a:pt x="0" y="211978"/>
                </a:moveTo>
                <a:lnTo>
                  <a:pt x="46538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663967" y="3166164"/>
            <a:ext cx="456047" cy="0"/>
          </a:xfrm>
          <a:custGeom>
            <a:avLst/>
            <a:gdLst/>
            <a:ahLst/>
            <a:cxnLst/>
            <a:rect l="l" t="t" r="r" b="b"/>
            <a:pathLst>
              <a:path w="456047" h="0">
                <a:moveTo>
                  <a:pt x="0" y="0"/>
                </a:moveTo>
                <a:lnTo>
                  <a:pt x="456047" y="0"/>
                </a:lnTo>
              </a:path>
            </a:pathLst>
          </a:custGeom>
          <a:ln w="7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337828" y="3303615"/>
            <a:ext cx="24060" cy="13482"/>
          </a:xfrm>
          <a:custGeom>
            <a:avLst/>
            <a:gdLst/>
            <a:ahLst/>
            <a:cxnLst/>
            <a:rect l="l" t="t" r="r" b="b"/>
            <a:pathLst>
              <a:path w="24060" h="13482">
                <a:moveTo>
                  <a:pt x="0" y="13482"/>
                </a:moveTo>
                <a:lnTo>
                  <a:pt x="24060" y="0"/>
                </a:lnTo>
              </a:path>
            </a:pathLst>
          </a:custGeom>
          <a:ln w="75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361888" y="3307360"/>
            <a:ext cx="35299" cy="73779"/>
          </a:xfrm>
          <a:custGeom>
            <a:avLst/>
            <a:gdLst/>
            <a:ahLst/>
            <a:cxnLst/>
            <a:rect l="l" t="t" r="r" b="b"/>
            <a:pathLst>
              <a:path w="35299" h="73779">
                <a:moveTo>
                  <a:pt x="0" y="0"/>
                </a:moveTo>
                <a:lnTo>
                  <a:pt x="35299" y="73779"/>
                </a:lnTo>
              </a:path>
            </a:pathLst>
          </a:custGeom>
          <a:ln w="15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401146" y="3166164"/>
            <a:ext cx="46538" cy="214975"/>
          </a:xfrm>
          <a:custGeom>
            <a:avLst/>
            <a:gdLst/>
            <a:ahLst/>
            <a:cxnLst/>
            <a:rect l="l" t="t" r="r" b="b"/>
            <a:pathLst>
              <a:path w="46538" h="214975">
                <a:moveTo>
                  <a:pt x="0" y="214975"/>
                </a:moveTo>
                <a:lnTo>
                  <a:pt x="46538" y="0"/>
                </a:lnTo>
              </a:path>
            </a:pathLst>
          </a:custGeom>
          <a:ln w="7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447684" y="3166164"/>
            <a:ext cx="708685" cy="0"/>
          </a:xfrm>
          <a:custGeom>
            <a:avLst/>
            <a:gdLst/>
            <a:ahLst/>
            <a:cxnLst/>
            <a:rect l="l" t="t" r="r" b="b"/>
            <a:pathLst>
              <a:path w="708685" h="0">
                <a:moveTo>
                  <a:pt x="0" y="0"/>
                </a:moveTo>
                <a:lnTo>
                  <a:pt x="708685" y="0"/>
                </a:lnTo>
              </a:path>
            </a:pathLst>
          </a:custGeom>
          <a:ln w="7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40473" y="2783443"/>
            <a:ext cx="3047365" cy="636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461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30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1450" spc="-15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40999" y="3186128"/>
            <a:ext cx="13112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95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66305" y="3186128"/>
            <a:ext cx="6324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68631" y="3996826"/>
            <a:ext cx="24089" cy="13686"/>
          </a:xfrm>
          <a:custGeom>
            <a:avLst/>
            <a:gdLst/>
            <a:ahLst/>
            <a:cxnLst/>
            <a:rect l="l" t="t" r="r" b="b"/>
            <a:pathLst>
              <a:path w="24089" h="13686">
                <a:moveTo>
                  <a:pt x="0" y="13686"/>
                </a:moveTo>
                <a:lnTo>
                  <a:pt x="24089" y="0"/>
                </a:lnTo>
              </a:path>
            </a:pathLst>
          </a:custGeom>
          <a:ln w="7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792721" y="4000627"/>
            <a:ext cx="35139" cy="71848"/>
          </a:xfrm>
          <a:custGeom>
            <a:avLst/>
            <a:gdLst/>
            <a:ahLst/>
            <a:cxnLst/>
            <a:rect l="l" t="t" r="r" b="b"/>
            <a:pathLst>
              <a:path w="35139" h="71848">
                <a:moveTo>
                  <a:pt x="0" y="0"/>
                </a:moveTo>
                <a:lnTo>
                  <a:pt x="35139" y="71848"/>
                </a:lnTo>
              </a:path>
            </a:pathLst>
          </a:custGeom>
          <a:ln w="1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831812" y="3861877"/>
            <a:ext cx="46583" cy="210599"/>
          </a:xfrm>
          <a:custGeom>
            <a:avLst/>
            <a:gdLst/>
            <a:ahLst/>
            <a:cxnLst/>
            <a:rect l="l" t="t" r="r" b="b"/>
            <a:pathLst>
              <a:path w="46583" h="210599">
                <a:moveTo>
                  <a:pt x="0" y="210599"/>
                </a:moveTo>
                <a:lnTo>
                  <a:pt x="46583" y="0"/>
                </a:lnTo>
              </a:path>
            </a:pathLst>
          </a:custGeom>
          <a:ln w="78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878395" y="3861877"/>
            <a:ext cx="455685" cy="0"/>
          </a:xfrm>
          <a:custGeom>
            <a:avLst/>
            <a:gdLst/>
            <a:ahLst/>
            <a:cxnLst/>
            <a:rect l="l" t="t" r="r" b="b"/>
            <a:pathLst>
              <a:path w="455685" h="0">
                <a:moveTo>
                  <a:pt x="0" y="0"/>
                </a:moveTo>
                <a:lnTo>
                  <a:pt x="455685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393634" y="3601104"/>
            <a:ext cx="2753360" cy="474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262">
                <a:latin typeface="Times New Roman"/>
                <a:cs typeface="Times New Roman"/>
              </a:rPr>
              <a:t> </a:t>
            </a:r>
            <a:r>
              <a:rPr dirty="0" smtClean="0" baseline="-44061" sz="2175" spc="135">
                <a:latin typeface="Times New Roman"/>
                <a:cs typeface="Times New Roman"/>
              </a:rPr>
              <a:t>t</a:t>
            </a:r>
            <a:r>
              <a:rPr dirty="0" smtClean="0" baseline="-44061" sz="2175" spc="-44">
                <a:latin typeface="Times New Roman"/>
                <a:cs typeface="Times New Roman"/>
              </a:rPr>
              <a:t>a</a:t>
            </a:r>
            <a:r>
              <a:rPr dirty="0" smtClean="0" baseline="-44061" sz="2175" spc="52">
                <a:latin typeface="Times New Roman"/>
                <a:cs typeface="Times New Roman"/>
              </a:rPr>
              <a:t>n</a:t>
            </a:r>
            <a:r>
              <a:rPr dirty="0" smtClean="0" baseline="-44061" sz="2175" spc="-254">
                <a:latin typeface="Times New Roman"/>
                <a:cs typeface="Times New Roman"/>
              </a:rPr>
              <a:t> </a:t>
            </a:r>
            <a:r>
              <a:rPr dirty="0" smtClean="0" baseline="-44061" sz="2175" spc="52">
                <a:latin typeface="Symbol"/>
                <a:cs typeface="Symbol"/>
              </a:rPr>
              <a:t></a:t>
            </a:r>
            <a:r>
              <a:rPr dirty="0" smtClean="0" baseline="-44061" sz="2175" spc="52">
                <a:latin typeface="Times New Roman"/>
                <a:cs typeface="Times New Roman"/>
              </a:rPr>
              <a:t> </a:t>
            </a:r>
            <a:r>
              <a:rPr dirty="0" smtClean="0" baseline="-44061" sz="2175" spc="-209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517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0422" y="3601104"/>
            <a:ext cx="31623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73593" y="3578892"/>
            <a:ext cx="48323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30" u="sng">
                <a:latin typeface="Times New Roman"/>
                <a:cs typeface="Times New Roman"/>
              </a:rPr>
              <a:t>e</a:t>
            </a:r>
            <a:r>
              <a:rPr dirty="0" smtClean="0" sz="1450" spc="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2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94033" y="3796329"/>
            <a:ext cx="249554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40">
                <a:latin typeface="Times New Roman"/>
                <a:cs typeface="Times New Roman"/>
              </a:rPr>
              <a:t> </a:t>
            </a:r>
            <a:r>
              <a:rPr dirty="0" smtClean="0" baseline="-24904" sz="2175" spc="-52">
                <a:latin typeface="Symbol"/>
                <a:cs typeface="Symbol"/>
              </a:rPr>
              <a:t></a:t>
            </a:r>
            <a:endParaRPr baseline="-24904" sz="2175">
              <a:latin typeface="Symbol"/>
              <a:cs typeface="Symbo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68661" y="4661036"/>
            <a:ext cx="24091" cy="13686"/>
          </a:xfrm>
          <a:custGeom>
            <a:avLst/>
            <a:gdLst/>
            <a:ahLst/>
            <a:cxnLst/>
            <a:rect l="l" t="t" r="r" b="b"/>
            <a:pathLst>
              <a:path w="24091" h="13686">
                <a:moveTo>
                  <a:pt x="0" y="13686"/>
                </a:moveTo>
                <a:lnTo>
                  <a:pt x="24091" y="0"/>
                </a:lnTo>
              </a:path>
            </a:pathLst>
          </a:custGeom>
          <a:ln w="7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792753" y="4664837"/>
            <a:ext cx="35142" cy="71848"/>
          </a:xfrm>
          <a:custGeom>
            <a:avLst/>
            <a:gdLst/>
            <a:ahLst/>
            <a:cxnLst/>
            <a:rect l="l" t="t" r="r" b="b"/>
            <a:pathLst>
              <a:path w="35142" h="71848">
                <a:moveTo>
                  <a:pt x="0" y="0"/>
                </a:moveTo>
                <a:lnTo>
                  <a:pt x="35142" y="71848"/>
                </a:lnTo>
              </a:path>
            </a:pathLst>
          </a:custGeom>
          <a:ln w="1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831847" y="4526086"/>
            <a:ext cx="46587" cy="210599"/>
          </a:xfrm>
          <a:custGeom>
            <a:avLst/>
            <a:gdLst/>
            <a:ahLst/>
            <a:cxnLst/>
            <a:rect l="l" t="t" r="r" b="b"/>
            <a:pathLst>
              <a:path w="46587" h="210599">
                <a:moveTo>
                  <a:pt x="0" y="210599"/>
                </a:moveTo>
                <a:lnTo>
                  <a:pt x="46587" y="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878434" y="4526086"/>
            <a:ext cx="455724" cy="0"/>
          </a:xfrm>
          <a:custGeom>
            <a:avLst/>
            <a:gdLst/>
            <a:ahLst/>
            <a:cxnLst/>
            <a:rect l="l" t="t" r="r" b="b"/>
            <a:pathLst>
              <a:path w="455724" h="0">
                <a:moveTo>
                  <a:pt x="0" y="0"/>
                </a:moveTo>
                <a:lnTo>
                  <a:pt x="455724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748916" y="4497575"/>
            <a:ext cx="601035" cy="0"/>
          </a:xfrm>
          <a:custGeom>
            <a:avLst/>
            <a:gdLst/>
            <a:ahLst/>
            <a:cxnLst/>
            <a:rect l="l" t="t" r="r" b="b"/>
            <a:pathLst>
              <a:path w="601035" h="0">
                <a:moveTo>
                  <a:pt x="0" y="0"/>
                </a:moveTo>
                <a:lnTo>
                  <a:pt x="601035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563981" y="4497575"/>
            <a:ext cx="114911" cy="0"/>
          </a:xfrm>
          <a:custGeom>
            <a:avLst/>
            <a:gdLst/>
            <a:ahLst/>
            <a:cxnLst/>
            <a:rect l="l" t="t" r="r" b="b"/>
            <a:pathLst>
              <a:path w="114911" h="0">
                <a:moveTo>
                  <a:pt x="0" y="0"/>
                </a:moveTo>
                <a:lnTo>
                  <a:pt x="114911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2657084" y="4497575"/>
            <a:ext cx="114927" cy="0"/>
          </a:xfrm>
          <a:custGeom>
            <a:avLst/>
            <a:gdLst/>
            <a:ahLst/>
            <a:cxnLst/>
            <a:rect l="l" t="t" r="r" b="b"/>
            <a:pathLst>
              <a:path w="114927" h="0">
                <a:moveTo>
                  <a:pt x="0" y="0"/>
                </a:moveTo>
                <a:lnTo>
                  <a:pt x="114927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970248" y="4385047"/>
            <a:ext cx="0" cy="225056"/>
          </a:xfrm>
          <a:custGeom>
            <a:avLst/>
            <a:gdLst/>
            <a:ahLst/>
            <a:cxnLst/>
            <a:rect l="l" t="t" r="r" b="b"/>
            <a:pathLst>
              <a:path w="0" h="225056">
                <a:moveTo>
                  <a:pt x="0" y="0"/>
                </a:moveTo>
                <a:lnTo>
                  <a:pt x="0" y="225056"/>
                </a:lnTo>
              </a:path>
            </a:pathLst>
          </a:custGeom>
          <a:ln w="78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908950" y="4385047"/>
            <a:ext cx="0" cy="225056"/>
          </a:xfrm>
          <a:custGeom>
            <a:avLst/>
            <a:gdLst/>
            <a:ahLst/>
            <a:cxnLst/>
            <a:rect l="l" t="t" r="r" b="b"/>
            <a:pathLst>
              <a:path w="0" h="225056">
                <a:moveTo>
                  <a:pt x="0" y="0"/>
                </a:moveTo>
                <a:lnTo>
                  <a:pt x="0" y="225056"/>
                </a:lnTo>
              </a:path>
            </a:pathLst>
          </a:custGeom>
          <a:ln w="78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832963" y="3880722"/>
            <a:ext cx="524510" cy="596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0325">
              <a:lnSpc>
                <a:spcPct val="100000"/>
              </a:lnSpc>
              <a:tabLst>
                <a:tab pos="41402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1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36188" y="3578892"/>
            <a:ext cx="6267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3410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170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02474" y="368815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46643" y="3571075"/>
            <a:ext cx="106235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91869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393719" y="4435919"/>
            <a:ext cx="281178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2880" marR="12700" indent="-170815">
              <a:lnSpc>
                <a:spcPct val="65900"/>
              </a:lnSpc>
              <a:tabLst>
                <a:tab pos="1275715" algn="l"/>
              </a:tabLst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4482" sz="2175" spc="52">
                <a:latin typeface="Times New Roman"/>
                <a:cs typeface="Times New Roman"/>
              </a:rPr>
              <a:t>1</a:t>
            </a:r>
            <a:r>
              <a:rPr dirty="0" smtClean="0" baseline="34482" sz="2175" spc="-97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52">
                <a:latin typeface="Times New Roman"/>
                <a:cs typeface="Times New Roman"/>
              </a:rPr>
              <a:t>1</a:t>
            </a:r>
            <a:r>
              <a:rPr dirty="0" smtClean="0" baseline="34482" sz="2175" spc="-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25">
                <a:latin typeface="Times New Roman"/>
                <a:cs typeface="Times New Roman"/>
              </a:rPr>
              <a:t> 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80752" y="4544933"/>
            <a:ext cx="47688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46689" y="4235286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10422" y="4265315"/>
            <a:ext cx="31623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184939" y="5131318"/>
            <a:ext cx="127023" cy="0"/>
          </a:xfrm>
          <a:custGeom>
            <a:avLst/>
            <a:gdLst/>
            <a:ahLst/>
            <a:cxnLst/>
            <a:rect l="l" t="t" r="r" b="b"/>
            <a:pathLst>
              <a:path w="127023" h="0">
                <a:moveTo>
                  <a:pt x="0" y="0"/>
                </a:moveTo>
                <a:lnTo>
                  <a:pt x="127023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214554" y="5110109"/>
            <a:ext cx="24488" cy="14013"/>
          </a:xfrm>
          <a:custGeom>
            <a:avLst/>
            <a:gdLst/>
            <a:ahLst/>
            <a:cxnLst/>
            <a:rect l="l" t="t" r="r" b="b"/>
            <a:pathLst>
              <a:path w="24488" h="14013">
                <a:moveTo>
                  <a:pt x="0" y="14013"/>
                </a:moveTo>
                <a:lnTo>
                  <a:pt x="24488" y="0"/>
                </a:lnTo>
              </a:path>
            </a:pathLst>
          </a:custGeom>
          <a:ln w="76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239043" y="5114281"/>
            <a:ext cx="35073" cy="71912"/>
          </a:xfrm>
          <a:custGeom>
            <a:avLst/>
            <a:gdLst/>
            <a:ahLst/>
            <a:cxnLst/>
            <a:rect l="l" t="t" r="r" b="b"/>
            <a:pathLst>
              <a:path w="35073" h="71912">
                <a:moveTo>
                  <a:pt x="0" y="0"/>
                </a:moveTo>
                <a:lnTo>
                  <a:pt x="35073" y="71912"/>
                </a:lnTo>
              </a:path>
            </a:pathLst>
          </a:custGeom>
          <a:ln w="156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3278066" y="4975354"/>
            <a:ext cx="46606" cy="210839"/>
          </a:xfrm>
          <a:custGeom>
            <a:avLst/>
            <a:gdLst/>
            <a:ahLst/>
            <a:cxnLst/>
            <a:rect l="l" t="t" r="r" b="b"/>
            <a:pathLst>
              <a:path w="46606" h="210839">
                <a:moveTo>
                  <a:pt x="0" y="210839"/>
                </a:moveTo>
                <a:lnTo>
                  <a:pt x="46606" y="0"/>
                </a:lnTo>
              </a:path>
            </a:pathLst>
          </a:custGeom>
          <a:ln w="78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3324673" y="4975354"/>
            <a:ext cx="455482" cy="0"/>
          </a:xfrm>
          <a:custGeom>
            <a:avLst/>
            <a:gdLst/>
            <a:ahLst/>
            <a:cxnLst/>
            <a:rect l="l" t="t" r="r" b="b"/>
            <a:pathLst>
              <a:path w="455482" h="0">
                <a:moveTo>
                  <a:pt x="0" y="0"/>
                </a:moveTo>
                <a:lnTo>
                  <a:pt x="455482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410423" y="4876752"/>
            <a:ext cx="3394075" cy="386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90064">
              <a:lnSpc>
                <a:spcPts val="1450"/>
              </a:lnSpc>
              <a:tabLst>
                <a:tab pos="304228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-16339" sz="1275" spc="37">
                <a:latin typeface="Times New Roman"/>
                <a:cs typeface="Times New Roman"/>
              </a:rPr>
              <a:t>2</a:t>
            </a:r>
            <a:endParaRPr baseline="-16339" sz="1275">
              <a:latin typeface="Times New Roman"/>
              <a:cs typeface="Times New Roman"/>
            </a:endParaRPr>
          </a:p>
          <a:p>
            <a:pPr marL="12700">
              <a:lnSpc>
                <a:spcPts val="1215"/>
              </a:lnSpc>
              <a:tabLst>
                <a:tab pos="1971675" algn="l"/>
                <a:tab pos="2928620" algn="l"/>
                <a:tab pos="3158490" algn="l"/>
              </a:tabLst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188037" y="5140210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68626" y="5945756"/>
            <a:ext cx="24089" cy="13716"/>
          </a:xfrm>
          <a:custGeom>
            <a:avLst/>
            <a:gdLst/>
            <a:ahLst/>
            <a:cxnLst/>
            <a:rect l="l" t="t" r="r" b="b"/>
            <a:pathLst>
              <a:path w="24089" h="13716">
                <a:moveTo>
                  <a:pt x="0" y="13716"/>
                </a:moveTo>
                <a:lnTo>
                  <a:pt x="24089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92715" y="5949566"/>
            <a:ext cx="35138" cy="72010"/>
          </a:xfrm>
          <a:custGeom>
            <a:avLst/>
            <a:gdLst/>
            <a:ahLst/>
            <a:cxnLst/>
            <a:rect l="l" t="t" r="r" b="b"/>
            <a:pathLst>
              <a:path w="35138" h="72010">
                <a:moveTo>
                  <a:pt x="0" y="0"/>
                </a:moveTo>
                <a:lnTo>
                  <a:pt x="35138" y="72010"/>
                </a:lnTo>
              </a:path>
            </a:pathLst>
          </a:custGeom>
          <a:ln w="156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831805" y="5810498"/>
            <a:ext cx="46582" cy="211077"/>
          </a:xfrm>
          <a:custGeom>
            <a:avLst/>
            <a:gdLst/>
            <a:ahLst/>
            <a:cxnLst/>
            <a:rect l="l" t="t" r="r" b="b"/>
            <a:pathLst>
              <a:path w="46582" h="211077">
                <a:moveTo>
                  <a:pt x="0" y="211077"/>
                </a:moveTo>
                <a:lnTo>
                  <a:pt x="46582" y="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878388" y="5810498"/>
            <a:ext cx="456073" cy="0"/>
          </a:xfrm>
          <a:custGeom>
            <a:avLst/>
            <a:gdLst/>
            <a:ahLst/>
            <a:cxnLst/>
            <a:rect l="l" t="t" r="r" b="b"/>
            <a:pathLst>
              <a:path w="456073" h="0">
                <a:moveTo>
                  <a:pt x="0" y="0"/>
                </a:moveTo>
                <a:lnTo>
                  <a:pt x="45607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48883" y="5782302"/>
            <a:ext cx="601369" cy="0"/>
          </a:xfrm>
          <a:custGeom>
            <a:avLst/>
            <a:gdLst/>
            <a:ahLst/>
            <a:cxnLst/>
            <a:rect l="l" t="t" r="r" b="b"/>
            <a:pathLst>
              <a:path w="601369" h="0">
                <a:moveTo>
                  <a:pt x="0" y="0"/>
                </a:moveTo>
                <a:lnTo>
                  <a:pt x="60136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718645" y="5643619"/>
            <a:ext cx="24484" cy="13710"/>
          </a:xfrm>
          <a:custGeom>
            <a:avLst/>
            <a:gdLst/>
            <a:ahLst/>
            <a:cxnLst/>
            <a:rect l="l" t="t" r="r" b="b"/>
            <a:pathLst>
              <a:path w="24484" h="13710">
                <a:moveTo>
                  <a:pt x="0" y="13710"/>
                </a:moveTo>
                <a:lnTo>
                  <a:pt x="24484" y="0"/>
                </a:lnTo>
              </a:path>
            </a:pathLst>
          </a:custGeom>
          <a:ln w="7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1743130" y="5647423"/>
            <a:ext cx="35154" cy="72004"/>
          </a:xfrm>
          <a:custGeom>
            <a:avLst/>
            <a:gdLst/>
            <a:ahLst/>
            <a:cxnLst/>
            <a:rect l="l" t="t" r="r" b="b"/>
            <a:pathLst>
              <a:path w="35154" h="72004">
                <a:moveTo>
                  <a:pt x="0" y="0"/>
                </a:moveTo>
                <a:lnTo>
                  <a:pt x="35154" y="72004"/>
                </a:lnTo>
              </a:path>
            </a:pathLst>
          </a:custGeom>
          <a:ln w="156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1782220" y="5508361"/>
            <a:ext cx="46598" cy="211067"/>
          </a:xfrm>
          <a:custGeom>
            <a:avLst/>
            <a:gdLst/>
            <a:ahLst/>
            <a:cxnLst/>
            <a:rect l="l" t="t" r="r" b="b"/>
            <a:pathLst>
              <a:path w="46598" h="211067">
                <a:moveTo>
                  <a:pt x="0" y="211067"/>
                </a:moveTo>
                <a:lnTo>
                  <a:pt x="46598" y="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1828818" y="5508361"/>
            <a:ext cx="455630" cy="0"/>
          </a:xfrm>
          <a:custGeom>
            <a:avLst/>
            <a:gdLst/>
            <a:ahLst/>
            <a:cxnLst/>
            <a:rect l="l" t="t" r="r" b="b"/>
            <a:pathLst>
              <a:path w="455630" h="0">
                <a:moveTo>
                  <a:pt x="0" y="0"/>
                </a:moveTo>
                <a:lnTo>
                  <a:pt x="45563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1564260" y="5782302"/>
            <a:ext cx="735995" cy="0"/>
          </a:xfrm>
          <a:custGeom>
            <a:avLst/>
            <a:gdLst/>
            <a:ahLst/>
            <a:cxnLst/>
            <a:rect l="l" t="t" r="r" b="b"/>
            <a:pathLst>
              <a:path w="735995" h="0">
                <a:moveTo>
                  <a:pt x="0" y="0"/>
                </a:moveTo>
                <a:lnTo>
                  <a:pt x="73599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487408" y="5782302"/>
            <a:ext cx="114915" cy="0"/>
          </a:xfrm>
          <a:custGeom>
            <a:avLst/>
            <a:gdLst/>
            <a:ahLst/>
            <a:cxnLst/>
            <a:rect l="l" t="t" r="r" b="b"/>
            <a:pathLst>
              <a:path w="114915" h="0">
                <a:moveTo>
                  <a:pt x="0" y="0"/>
                </a:moveTo>
                <a:lnTo>
                  <a:pt x="11491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3117625" y="5760969"/>
            <a:ext cx="24026" cy="13710"/>
          </a:xfrm>
          <a:custGeom>
            <a:avLst/>
            <a:gdLst/>
            <a:ahLst/>
            <a:cxnLst/>
            <a:rect l="l" t="t" r="r" b="b"/>
            <a:pathLst>
              <a:path w="24026" h="13710">
                <a:moveTo>
                  <a:pt x="0" y="13710"/>
                </a:moveTo>
                <a:lnTo>
                  <a:pt x="24026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3141651" y="5765153"/>
            <a:ext cx="35249" cy="72019"/>
          </a:xfrm>
          <a:custGeom>
            <a:avLst/>
            <a:gdLst/>
            <a:ahLst/>
            <a:cxnLst/>
            <a:rect l="l" t="t" r="r" b="b"/>
            <a:pathLst>
              <a:path w="35249" h="72019">
                <a:moveTo>
                  <a:pt x="0" y="0"/>
                </a:moveTo>
                <a:lnTo>
                  <a:pt x="35249" y="72019"/>
                </a:lnTo>
              </a:path>
            </a:pathLst>
          </a:custGeom>
          <a:ln w="156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3180852" y="5626090"/>
            <a:ext cx="46630" cy="211082"/>
          </a:xfrm>
          <a:custGeom>
            <a:avLst/>
            <a:gdLst/>
            <a:ahLst/>
            <a:cxnLst/>
            <a:rect l="l" t="t" r="r" b="b"/>
            <a:pathLst>
              <a:path w="46630" h="211082">
                <a:moveTo>
                  <a:pt x="0" y="211082"/>
                </a:moveTo>
                <a:lnTo>
                  <a:pt x="46630" y="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3227482" y="5626090"/>
            <a:ext cx="456025" cy="0"/>
          </a:xfrm>
          <a:custGeom>
            <a:avLst/>
            <a:gdLst/>
            <a:ahLst/>
            <a:cxnLst/>
            <a:rect l="l" t="t" r="r" b="b"/>
            <a:pathLst>
              <a:path w="456025" h="0">
                <a:moveTo>
                  <a:pt x="0" y="0"/>
                </a:moveTo>
                <a:lnTo>
                  <a:pt x="45602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800541" y="5606278"/>
            <a:ext cx="0" cy="351668"/>
          </a:xfrm>
          <a:custGeom>
            <a:avLst/>
            <a:gdLst/>
            <a:ahLst/>
            <a:cxnLst/>
            <a:rect l="l" t="t" r="r" b="b"/>
            <a:pathLst>
              <a:path w="0" h="351668">
                <a:moveTo>
                  <a:pt x="0" y="0"/>
                </a:moveTo>
                <a:lnTo>
                  <a:pt x="0" y="351668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3702001" y="5606278"/>
            <a:ext cx="0" cy="351668"/>
          </a:xfrm>
          <a:custGeom>
            <a:avLst/>
            <a:gdLst/>
            <a:ahLst/>
            <a:cxnLst/>
            <a:rect l="l" t="t" r="r" b="b"/>
            <a:pathLst>
              <a:path w="0" h="351668">
                <a:moveTo>
                  <a:pt x="0" y="0"/>
                </a:moveTo>
                <a:lnTo>
                  <a:pt x="0" y="351668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3229640" y="5645019"/>
            <a:ext cx="7696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060570" y="5645019"/>
            <a:ext cx="10223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4482" sz="2175" spc="-52">
                <a:latin typeface="Symbol"/>
                <a:cs typeface="Symbol"/>
              </a:rPr>
              <a:t></a:t>
            </a:r>
            <a:r>
              <a:rPr dirty="0" smtClean="0" baseline="34482" sz="2175" spc="-345">
                <a:latin typeface="Times New Roman"/>
                <a:cs typeface="Times New Roman"/>
              </a:rPr>
              <a:t> </a:t>
            </a:r>
            <a:r>
              <a:rPr dirty="0" smtClean="0" baseline="34482" sz="2175" spc="52">
                <a:latin typeface="Times New Roman"/>
                <a:cs typeface="Times New Roman"/>
              </a:rPr>
              <a:t>1</a:t>
            </a:r>
            <a:r>
              <a:rPr dirty="0" smtClean="0" baseline="34482" sz="2175" spc="-5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baseline="34482" sz="2175" spc="52">
                <a:latin typeface="Times New Roman"/>
                <a:cs typeface="Times New Roman"/>
              </a:rPr>
              <a:t>1</a:t>
            </a:r>
            <a:r>
              <a:rPr dirty="0" smtClean="0" baseline="34482" sz="2175" spc="-6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874951" y="5790943"/>
            <a:ext cx="7359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547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33316" y="5527669"/>
            <a:ext cx="1120775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  <a:tab pos="100965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34482" sz="2175" spc="52">
                <a:latin typeface="Symbol"/>
                <a:cs typeface="Symbol"/>
              </a:rPr>
              <a:t></a:t>
            </a:r>
            <a:r>
              <a:rPr dirty="0" smtClean="0" baseline="-34482" sz="2175" spc="23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80704" y="5829806"/>
            <a:ext cx="47688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944454" y="551928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946635" y="551928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10422" y="5549769"/>
            <a:ext cx="31559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73023" y="6445122"/>
            <a:ext cx="2390267" cy="0"/>
          </a:xfrm>
          <a:custGeom>
            <a:avLst/>
            <a:gdLst/>
            <a:ahLst/>
            <a:cxnLst/>
            <a:rect l="l" t="t" r="r" b="b"/>
            <a:pathLst>
              <a:path w="2390267" h="0">
                <a:moveTo>
                  <a:pt x="0" y="0"/>
                </a:moveTo>
                <a:lnTo>
                  <a:pt x="2390267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410972" y="6175120"/>
            <a:ext cx="2536190" cy="593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baseline="2136" sz="1950" spc="7" i="1">
                <a:latin typeface="Times New Roman"/>
                <a:cs typeface="Times New Roman"/>
              </a:rPr>
              <a:t>I</a:t>
            </a:r>
            <a:r>
              <a:rPr dirty="0" smtClean="0" baseline="2136" sz="1950" spc="15" i="1">
                <a:latin typeface="Times New Roman"/>
                <a:cs typeface="Times New Roman"/>
              </a:rPr>
              <a:t>n</a:t>
            </a:r>
            <a:r>
              <a:rPr dirty="0" smtClean="0" baseline="2136" sz="1950" spc="-44" i="1">
                <a:latin typeface="Times New Roman"/>
                <a:cs typeface="Times New Roman"/>
              </a:rPr>
              <a:t>t</a:t>
            </a:r>
            <a:r>
              <a:rPr dirty="0" smtClean="0" baseline="2136" sz="1950" spc="-44" i="1">
                <a:latin typeface="Times New Roman"/>
                <a:cs typeface="Times New Roman"/>
              </a:rPr>
              <a:t>e</a:t>
            </a:r>
            <a:r>
              <a:rPr dirty="0" smtClean="0" baseline="2136" sz="1950" spc="15" i="1">
                <a:latin typeface="Times New Roman"/>
                <a:cs typeface="Times New Roman"/>
              </a:rPr>
              <a:t>g</a:t>
            </a:r>
            <a:r>
              <a:rPr dirty="0" smtClean="0" baseline="2136" sz="1950" spc="60" i="1">
                <a:latin typeface="Times New Roman"/>
                <a:cs typeface="Times New Roman"/>
              </a:rPr>
              <a:t>r</a:t>
            </a:r>
            <a:r>
              <a:rPr dirty="0" smtClean="0" baseline="2136" sz="1950" spc="15" i="1">
                <a:latin typeface="Times New Roman"/>
                <a:cs typeface="Times New Roman"/>
              </a:rPr>
              <a:t>a</a:t>
            </a:r>
            <a:r>
              <a:rPr dirty="0" smtClean="0" baseline="2136" sz="1950" spc="-44" i="1">
                <a:latin typeface="Times New Roman"/>
                <a:cs typeface="Times New Roman"/>
              </a:rPr>
              <a:t>l</a:t>
            </a:r>
            <a:r>
              <a:rPr dirty="0" smtClean="0" baseline="2136" sz="1950" spc="52" i="1">
                <a:latin typeface="Times New Roman"/>
                <a:cs typeface="Times New Roman"/>
              </a:rPr>
              <a:t>s</a:t>
            </a:r>
            <a:r>
              <a:rPr dirty="0" smtClean="0" baseline="2136" sz="1950" spc="52" i="1">
                <a:latin typeface="Times New Roman"/>
                <a:cs typeface="Times New Roman"/>
              </a:rPr>
              <a:t> </a:t>
            </a:r>
            <a:r>
              <a:rPr dirty="0" smtClean="0" baseline="2136" sz="1950" spc="-89" i="1">
                <a:latin typeface="Times New Roman"/>
                <a:cs typeface="Times New Roman"/>
              </a:rPr>
              <a:t> </a:t>
            </a:r>
            <a:r>
              <a:rPr dirty="0" smtClean="0" baseline="2136" sz="1950" spc="7" i="1">
                <a:latin typeface="Times New Roman"/>
                <a:cs typeface="Times New Roman"/>
              </a:rPr>
              <a:t>I</a:t>
            </a:r>
            <a:r>
              <a:rPr dirty="0" smtClean="0" baseline="2136" sz="1950" spc="15" i="1">
                <a:latin typeface="Times New Roman"/>
                <a:cs typeface="Times New Roman"/>
              </a:rPr>
              <a:t>n</a:t>
            </a:r>
            <a:r>
              <a:rPr dirty="0" smtClean="0" baseline="2136" sz="1950" spc="120" i="1">
                <a:latin typeface="Times New Roman"/>
                <a:cs typeface="Times New Roman"/>
              </a:rPr>
              <a:t>v</a:t>
            </a:r>
            <a:r>
              <a:rPr dirty="0" smtClean="0" baseline="2136" sz="1950" spc="15" i="1">
                <a:latin typeface="Times New Roman"/>
                <a:cs typeface="Times New Roman"/>
              </a:rPr>
              <a:t>o</a:t>
            </a:r>
            <a:r>
              <a:rPr dirty="0" smtClean="0" baseline="2136" sz="1950" spc="-44" i="1">
                <a:latin typeface="Times New Roman"/>
                <a:cs typeface="Times New Roman"/>
              </a:rPr>
              <a:t>l</a:t>
            </a:r>
            <a:r>
              <a:rPr dirty="0" smtClean="0" baseline="2136" sz="1950" spc="120" i="1">
                <a:latin typeface="Times New Roman"/>
                <a:cs typeface="Times New Roman"/>
              </a:rPr>
              <a:t>v</a:t>
            </a:r>
            <a:r>
              <a:rPr dirty="0" smtClean="0" baseline="2136" sz="1950" spc="-44" i="1">
                <a:latin typeface="Times New Roman"/>
                <a:cs typeface="Times New Roman"/>
              </a:rPr>
              <a:t>i</a:t>
            </a:r>
            <a:r>
              <a:rPr dirty="0" smtClean="0" baseline="2136" sz="1950" spc="15" i="1">
                <a:latin typeface="Times New Roman"/>
                <a:cs typeface="Times New Roman"/>
              </a:rPr>
              <a:t>n</a:t>
            </a:r>
            <a:r>
              <a:rPr dirty="0" smtClean="0" baseline="2136" sz="1950" spc="67" i="1">
                <a:latin typeface="Times New Roman"/>
                <a:cs typeface="Times New Roman"/>
              </a:rPr>
              <a:t>g</a:t>
            </a:r>
            <a:r>
              <a:rPr dirty="0" smtClean="0" baseline="2136" sz="1950" spc="67" i="1">
                <a:latin typeface="Times New Roman"/>
                <a:cs typeface="Times New Roman"/>
              </a:rPr>
              <a:t> </a:t>
            </a:r>
            <a:r>
              <a:rPr dirty="0" smtClean="0" baseline="2136" sz="1950" spc="104" i="1">
                <a:latin typeface="Times New Roman"/>
                <a:cs typeface="Times New Roman"/>
              </a:rPr>
              <a:t> </a:t>
            </a:r>
            <a:r>
              <a:rPr dirty="0" smtClean="0" baseline="2136" sz="1950" spc="67" i="1">
                <a:latin typeface="Times New Roman"/>
                <a:cs typeface="Times New Roman"/>
              </a:rPr>
              <a:t>a</a:t>
            </a:r>
            <a:r>
              <a:rPr dirty="0" smtClean="0" baseline="2136" sz="1950" spc="-104" i="1">
                <a:latin typeface="Times New Roman"/>
                <a:cs typeface="Times New Roman"/>
              </a:rPr>
              <a:t> </a:t>
            </a:r>
            <a:r>
              <a:rPr dirty="0" smtClean="0" baseline="2136" sz="1950" spc="157" i="1">
                <a:latin typeface="Times New Roman"/>
                <a:cs typeface="Times New Roman"/>
              </a:rPr>
              <a:t>x</a:t>
            </a:r>
            <a:r>
              <a:rPr dirty="0" smtClean="0" baseline="48148" sz="1125" spc="44">
                <a:latin typeface="Times New Roman"/>
                <a:cs typeface="Times New Roman"/>
              </a:rPr>
              <a:t>2</a:t>
            </a:r>
            <a:r>
              <a:rPr dirty="0" smtClean="0" baseline="48148" sz="1125" spc="44">
                <a:latin typeface="Times New Roman"/>
                <a:cs typeface="Times New Roman"/>
              </a:rPr>
              <a:t> </a:t>
            </a:r>
            <a:r>
              <a:rPr dirty="0" smtClean="0" baseline="48148" sz="1125" spc="44">
                <a:latin typeface="Times New Roman"/>
                <a:cs typeface="Times New Roman"/>
              </a:rPr>
              <a:t> </a:t>
            </a:r>
            <a:r>
              <a:rPr dirty="0" smtClean="0" baseline="2136" sz="1950" spc="75">
                <a:latin typeface="Symbol"/>
                <a:cs typeface="Symbol"/>
              </a:rPr>
              <a:t></a:t>
            </a:r>
            <a:r>
              <a:rPr dirty="0" smtClean="0" baseline="2136" sz="1950" spc="-165">
                <a:latin typeface="Times New Roman"/>
                <a:cs typeface="Times New Roman"/>
              </a:rPr>
              <a:t> </a:t>
            </a:r>
            <a:r>
              <a:rPr dirty="0" smtClean="0" baseline="2136" sz="1950" spc="67" i="1">
                <a:latin typeface="Times New Roman"/>
                <a:cs typeface="Times New Roman"/>
              </a:rPr>
              <a:t>b</a:t>
            </a:r>
            <a:r>
              <a:rPr dirty="0" smtClean="0" baseline="2136" sz="1950" spc="-127" i="1">
                <a:latin typeface="Times New Roman"/>
                <a:cs typeface="Times New Roman"/>
              </a:rPr>
              <a:t> </a:t>
            </a:r>
            <a:r>
              <a:rPr dirty="0" smtClean="0" baseline="2136" sz="1950" spc="60" i="1">
                <a:latin typeface="Times New Roman"/>
                <a:cs typeface="Times New Roman"/>
              </a:rPr>
              <a:t>x</a:t>
            </a:r>
            <a:r>
              <a:rPr dirty="0" smtClean="0" baseline="2136" sz="1950" spc="-97" i="1">
                <a:latin typeface="Times New Roman"/>
                <a:cs typeface="Times New Roman"/>
              </a:rPr>
              <a:t> </a:t>
            </a:r>
            <a:r>
              <a:rPr dirty="0" smtClean="0" baseline="2136" sz="1950" spc="75">
                <a:latin typeface="Symbol"/>
                <a:cs typeface="Symbol"/>
              </a:rPr>
              <a:t></a:t>
            </a:r>
            <a:r>
              <a:rPr dirty="0" smtClean="0" baseline="2136" sz="1950" spc="-127">
                <a:latin typeface="Times New Roman"/>
                <a:cs typeface="Times New Roman"/>
              </a:rPr>
              <a:t> </a:t>
            </a:r>
            <a:r>
              <a:rPr dirty="0" smtClean="0" baseline="2136" sz="1950" spc="60" i="1">
                <a:latin typeface="Times New Roman"/>
                <a:cs typeface="Times New Roman"/>
              </a:rPr>
              <a:t>c</a:t>
            </a:r>
            <a:endParaRPr baseline="2136" sz="19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2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spc="5" b="1" u="heavy">
                <a:latin typeface="Times New Roman"/>
                <a:cs typeface="Times New Roman"/>
              </a:rPr>
              <a:t>4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36691" y="7031311"/>
            <a:ext cx="132334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225">
                <a:latin typeface="Symbol"/>
                <a:cs typeface="Symbol"/>
              </a:rPr>
              <a:t></a:t>
            </a:r>
            <a:r>
              <a:rPr dirty="0" smtClean="0" baseline="32763" sz="2925" spc="-7">
                <a:latin typeface="Times New Roman"/>
                <a:cs typeface="Times New Roman"/>
              </a:rPr>
              <a:t> </a:t>
            </a:r>
            <a:r>
              <a:rPr dirty="0" smtClean="0" baseline="32763" sz="2925" spc="-30">
                <a:latin typeface="Symbol"/>
                <a:cs typeface="Symbol"/>
              </a:rPr>
              <a:t>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56927" y="6862786"/>
            <a:ext cx="10096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6400" algn="l"/>
                <a:tab pos="996315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dx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75496" y="6980611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09219" y="8150393"/>
            <a:ext cx="984769" cy="0"/>
          </a:xfrm>
          <a:custGeom>
            <a:avLst/>
            <a:gdLst/>
            <a:ahLst/>
            <a:cxnLst/>
            <a:rect l="l" t="t" r="r" b="b"/>
            <a:pathLst>
              <a:path w="984769" h="0">
                <a:moveTo>
                  <a:pt x="0" y="0"/>
                </a:moveTo>
                <a:lnTo>
                  <a:pt x="984769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2023417" y="8150393"/>
            <a:ext cx="845697" cy="0"/>
          </a:xfrm>
          <a:custGeom>
            <a:avLst/>
            <a:gdLst/>
            <a:ahLst/>
            <a:cxnLst/>
            <a:rect l="l" t="t" r="r" b="b"/>
            <a:pathLst>
              <a:path w="845697" h="0">
                <a:moveTo>
                  <a:pt x="0" y="0"/>
                </a:moveTo>
                <a:lnTo>
                  <a:pt x="84569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48884" y="9136548"/>
            <a:ext cx="845454" cy="0"/>
          </a:xfrm>
          <a:custGeom>
            <a:avLst/>
            <a:gdLst/>
            <a:ahLst/>
            <a:cxnLst/>
            <a:rect l="l" t="t" r="r" b="b"/>
            <a:pathLst>
              <a:path w="845454" h="0">
                <a:moveTo>
                  <a:pt x="0" y="0"/>
                </a:moveTo>
                <a:lnTo>
                  <a:pt x="845454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1923641" y="9136548"/>
            <a:ext cx="486338" cy="0"/>
          </a:xfrm>
          <a:custGeom>
            <a:avLst/>
            <a:gdLst/>
            <a:ahLst/>
            <a:cxnLst/>
            <a:rect l="l" t="t" r="r" b="b"/>
            <a:pathLst>
              <a:path w="486338" h="0">
                <a:moveTo>
                  <a:pt x="0" y="0"/>
                </a:moveTo>
                <a:lnTo>
                  <a:pt x="48633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410421" y="7472004"/>
            <a:ext cx="5210810" cy="2301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44">
                <a:latin typeface="Times New Roman"/>
                <a:cs typeface="Times New Roman"/>
              </a:rPr>
              <a:t>2</a:t>
            </a:r>
            <a:r>
              <a:rPr dirty="0" smtClean="0" baseline="49019" sz="1275" spc="44">
                <a:latin typeface="Times New Roman"/>
                <a:cs typeface="Times New Roman"/>
              </a:rPr>
              <a:t> </a:t>
            </a:r>
            <a:r>
              <a:rPr dirty="0" smtClean="0" baseline="49019" sz="1275" spc="44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44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marL="692785">
              <a:lnSpc>
                <a:spcPts val="1415"/>
              </a:lnSpc>
              <a:tabLst>
                <a:tab pos="1936750" algn="l"/>
              </a:tabLst>
            </a:pP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2550"/>
              </a:lnSpc>
            </a:pPr>
            <a:r>
              <a:rPr dirty="0" smtClean="0" baseline="44061" sz="2175" spc="112">
                <a:latin typeface="Symbol"/>
                <a:cs typeface="Symbol"/>
              </a:rPr>
              <a:t>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22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0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baseline="44061" sz="2175" spc="52">
                <a:latin typeface="Symbol"/>
                <a:cs typeface="Symbol"/>
              </a:rPr>
              <a:t></a:t>
            </a:r>
            <a:r>
              <a:rPr dirty="0" smtClean="0" baseline="44061" sz="2175" spc="52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30">
                <a:latin typeface="Times New Roman"/>
                <a:cs typeface="Times New Roman"/>
              </a:rPr>
              <a:t> </a:t>
            </a:r>
            <a:r>
              <a:rPr dirty="0" smtClean="0" baseline="-3831" sz="2175" spc="52">
                <a:latin typeface="Times New Roman"/>
                <a:cs typeface="Times New Roman"/>
              </a:rPr>
              <a:t>9</a:t>
            </a:r>
            <a:r>
              <a:rPr dirty="0" smtClean="0" baseline="-3831" sz="2175" spc="-135">
                <a:latin typeface="Times New Roman"/>
                <a:cs typeface="Times New Roman"/>
              </a:rPr>
              <a:t> </a:t>
            </a:r>
            <a:r>
              <a:rPr dirty="0" smtClean="0" baseline="-3831" sz="2175" spc="52">
                <a:latin typeface="Symbol"/>
                <a:cs typeface="Symbol"/>
              </a:rPr>
              <a:t></a:t>
            </a:r>
            <a:r>
              <a:rPr dirty="0" smtClean="0" baseline="-3831" sz="2175" spc="-104">
                <a:latin typeface="Times New Roman"/>
                <a:cs typeface="Times New Roman"/>
              </a:rPr>
              <a:t> </a:t>
            </a:r>
            <a:r>
              <a:rPr dirty="0" smtClean="0" baseline="-2849" sz="2925" spc="-247">
                <a:latin typeface="Symbol"/>
                <a:cs typeface="Symbol"/>
              </a:rPr>
              <a:t></a:t>
            </a:r>
            <a:r>
              <a:rPr dirty="0" smtClean="0" baseline="-3831" sz="2175" spc="52">
                <a:latin typeface="Times New Roman"/>
                <a:cs typeface="Times New Roman"/>
              </a:rPr>
              <a:t>x</a:t>
            </a:r>
            <a:r>
              <a:rPr dirty="0" smtClean="0" baseline="-3831" sz="2175" spc="-30">
                <a:latin typeface="Times New Roman"/>
                <a:cs typeface="Times New Roman"/>
              </a:rPr>
              <a:t> </a:t>
            </a:r>
            <a:r>
              <a:rPr dirty="0" smtClean="0" baseline="-3831" sz="2175" spc="52">
                <a:latin typeface="Symbol"/>
                <a:cs typeface="Symbol"/>
              </a:rPr>
              <a:t></a:t>
            </a:r>
            <a:r>
              <a:rPr dirty="0" smtClean="0" baseline="-3831" sz="2175" spc="-315">
                <a:latin typeface="Times New Roman"/>
                <a:cs typeface="Times New Roman"/>
              </a:rPr>
              <a:t> </a:t>
            </a:r>
            <a:r>
              <a:rPr dirty="0" smtClean="0" baseline="-3831" sz="2175" spc="-82">
                <a:latin typeface="Times New Roman"/>
                <a:cs typeface="Times New Roman"/>
              </a:rPr>
              <a:t>1</a:t>
            </a:r>
            <a:r>
              <a:rPr dirty="0" smtClean="0" baseline="-2849" sz="2925" spc="-292">
                <a:latin typeface="Symbol"/>
                <a:cs typeface="Symbol"/>
              </a:rPr>
              <a:t>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42545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u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u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662305">
              <a:lnSpc>
                <a:spcPts val="1415"/>
              </a:lnSpc>
              <a:tabLst>
                <a:tab pos="1657985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du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mtClean="0" baseline="47892" sz="2175" spc="89">
                <a:latin typeface="Symbol"/>
                <a:cs typeface="Symbol"/>
              </a:rPr>
              <a:t></a:t>
            </a:r>
            <a:r>
              <a:rPr dirty="0" smtClean="0" baseline="47892" sz="2175" spc="-52">
                <a:latin typeface="Times New Roman"/>
                <a:cs typeface="Times New Roman"/>
              </a:rPr>
              <a:t> </a:t>
            </a:r>
            <a:r>
              <a:rPr dirty="0" smtClean="0" baseline="17676" sz="3300" spc="30">
                <a:latin typeface="Symbol"/>
                <a:cs typeface="Symbol"/>
              </a:rPr>
              <a:t></a:t>
            </a:r>
            <a:r>
              <a:rPr dirty="0" smtClean="0" baseline="17676" sz="3300" spc="-3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 </a:t>
            </a:r>
            <a:r>
              <a:rPr dirty="0" smtClean="0" baseline="49019" sz="1275" spc="44">
                <a:latin typeface="Times New Roman"/>
                <a:cs typeface="Times New Roman"/>
              </a:rPr>
              <a:t> </a:t>
            </a:r>
            <a:r>
              <a:rPr dirty="0" smtClean="0" baseline="47892" sz="2175" spc="52">
                <a:latin typeface="Symbol"/>
                <a:cs typeface="Symbol"/>
              </a:rPr>
              <a:t></a:t>
            </a:r>
            <a:r>
              <a:rPr dirty="0" smtClean="0" baseline="47892" sz="2175" spc="44">
                <a:latin typeface="Times New Roman"/>
                <a:cs typeface="Times New Roman"/>
              </a:rPr>
              <a:t> </a:t>
            </a:r>
            <a:r>
              <a:rPr dirty="0" smtClean="0" baseline="17676" sz="3300" spc="30">
                <a:latin typeface="Symbol"/>
                <a:cs typeface="Symbol"/>
              </a:rPr>
              <a:t></a:t>
            </a:r>
            <a:r>
              <a:rPr dirty="0" smtClean="0" baseline="17676" sz="3300" spc="-330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9</a:t>
            </a:r>
            <a:r>
              <a:rPr dirty="0" smtClean="0" baseline="3831" sz="2175" spc="-127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Symbol"/>
                <a:cs typeface="Symbol"/>
              </a:rPr>
              <a:t></a:t>
            </a:r>
            <a:r>
              <a:rPr dirty="0" smtClean="0" baseline="3831" sz="2175" spc="-67">
                <a:latin typeface="Times New Roman"/>
                <a:cs typeface="Times New Roman"/>
              </a:rPr>
              <a:t> </a:t>
            </a:r>
            <a:r>
              <a:rPr dirty="0" smtClean="0" baseline="3831" sz="2175" spc="240">
                <a:latin typeface="Times New Roman"/>
                <a:cs typeface="Times New Roman"/>
              </a:rPr>
              <a:t>u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42545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u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u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11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u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90">
                <a:latin typeface="Times New Roman"/>
                <a:cs typeface="Times New Roman"/>
              </a:rPr>
              <a:t>c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217159" y="988059"/>
            <a:ext cx="1504949" cy="1257934"/>
          </a:xfrm>
          <a:custGeom>
            <a:avLst/>
            <a:gdLst/>
            <a:ahLst/>
            <a:cxnLst/>
            <a:rect l="l" t="t" r="r" b="b"/>
            <a:pathLst>
              <a:path w="1504950" h="1257934">
                <a:moveTo>
                  <a:pt x="0" y="0"/>
                </a:moveTo>
                <a:lnTo>
                  <a:pt x="0" y="1257934"/>
                </a:lnTo>
                <a:lnTo>
                  <a:pt x="1504949" y="12579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5012816" y="1515617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5910901" y="1467280"/>
            <a:ext cx="24048" cy="13143"/>
          </a:xfrm>
          <a:custGeom>
            <a:avLst/>
            <a:gdLst/>
            <a:ahLst/>
            <a:cxnLst/>
            <a:rect l="l" t="t" r="r" b="b"/>
            <a:pathLst>
              <a:path w="24048" h="13143">
                <a:moveTo>
                  <a:pt x="0" y="13143"/>
                </a:moveTo>
                <a:lnTo>
                  <a:pt x="2404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934949" y="1470932"/>
            <a:ext cx="34738" cy="70831"/>
          </a:xfrm>
          <a:custGeom>
            <a:avLst/>
            <a:gdLst/>
            <a:ahLst/>
            <a:cxnLst/>
            <a:rect l="l" t="t" r="r" b="b"/>
            <a:pathLst>
              <a:path w="34738" h="70831">
                <a:moveTo>
                  <a:pt x="0" y="0"/>
                </a:moveTo>
                <a:lnTo>
                  <a:pt x="34738" y="70831"/>
                </a:lnTo>
              </a:path>
            </a:pathLst>
          </a:custGeom>
          <a:ln w="155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973505" y="1334020"/>
            <a:ext cx="532889" cy="207743"/>
          </a:xfrm>
          <a:custGeom>
            <a:avLst/>
            <a:gdLst/>
            <a:ahLst/>
            <a:cxnLst/>
            <a:rect l="l" t="t" r="r" b="b"/>
            <a:pathLst>
              <a:path w="532889" h="207743">
                <a:moveTo>
                  <a:pt x="0" y="207743"/>
                </a:moveTo>
                <a:lnTo>
                  <a:pt x="45807" y="0"/>
                </a:lnTo>
                <a:lnTo>
                  <a:pt x="532889" y="0"/>
                </a:lnTo>
              </a:path>
            </a:pathLst>
          </a:custGeom>
          <a:ln w="73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 txBox="1"/>
          <p:nvPr/>
        </p:nvSpPr>
        <p:spPr>
          <a:xfrm>
            <a:off x="6409342" y="1343266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018446" y="1349947"/>
            <a:ext cx="40132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382638" y="1999429"/>
            <a:ext cx="128270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>
                <a:latin typeface="Symbol"/>
                <a:cs typeface="Symbol"/>
              </a:rPr>
              <a:t>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823019" y="2258662"/>
            <a:ext cx="11811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5361940" y="3857624"/>
            <a:ext cx="1528444" cy="1257934"/>
          </a:xfrm>
          <a:custGeom>
            <a:avLst/>
            <a:gdLst/>
            <a:ahLst/>
            <a:cxnLst/>
            <a:rect l="l" t="t" r="r" b="b"/>
            <a:pathLst>
              <a:path w="1528444" h="1257934">
                <a:moveTo>
                  <a:pt x="0" y="0"/>
                </a:moveTo>
                <a:lnTo>
                  <a:pt x="0" y="1257934"/>
                </a:lnTo>
                <a:lnTo>
                  <a:pt x="1528444" y="12579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5987034" y="5160136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468363" y="4861374"/>
            <a:ext cx="128270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>
                <a:latin typeface="Symbol"/>
                <a:cs typeface="Symbol"/>
              </a:rPr>
              <a:t>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164326" y="4265391"/>
            <a:ext cx="12001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714672" y="4540705"/>
            <a:ext cx="24124" cy="13538"/>
          </a:xfrm>
          <a:custGeom>
            <a:avLst/>
            <a:gdLst/>
            <a:ahLst/>
            <a:cxnLst/>
            <a:rect l="l" t="t" r="r" b="b"/>
            <a:pathLst>
              <a:path w="24124" h="13538">
                <a:moveTo>
                  <a:pt x="0" y="13538"/>
                </a:moveTo>
                <a:lnTo>
                  <a:pt x="24124" y="0"/>
                </a:lnTo>
              </a:path>
            </a:pathLst>
          </a:custGeom>
          <a:ln w="73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4738797" y="4544364"/>
            <a:ext cx="34849" cy="70987"/>
          </a:xfrm>
          <a:custGeom>
            <a:avLst/>
            <a:gdLst/>
            <a:ahLst/>
            <a:cxnLst/>
            <a:rect l="l" t="t" r="r" b="b"/>
            <a:pathLst>
              <a:path w="34849" h="70987">
                <a:moveTo>
                  <a:pt x="0" y="0"/>
                </a:moveTo>
                <a:lnTo>
                  <a:pt x="34849" y="70987"/>
                </a:lnTo>
              </a:path>
            </a:pathLst>
          </a:custGeom>
          <a:ln w="15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4777475" y="4407517"/>
            <a:ext cx="497052" cy="207833"/>
          </a:xfrm>
          <a:custGeom>
            <a:avLst/>
            <a:gdLst/>
            <a:ahLst/>
            <a:cxnLst/>
            <a:rect l="l" t="t" r="r" b="b"/>
            <a:pathLst>
              <a:path w="497052" h="207833">
                <a:moveTo>
                  <a:pt x="0" y="207833"/>
                </a:moveTo>
                <a:lnTo>
                  <a:pt x="45952" y="0"/>
                </a:lnTo>
                <a:lnTo>
                  <a:pt x="497052" y="0"/>
                </a:lnTo>
              </a:path>
            </a:pathLst>
          </a:custGeom>
          <a:ln w="73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 txBox="1"/>
          <p:nvPr/>
        </p:nvSpPr>
        <p:spPr>
          <a:xfrm>
            <a:off x="4825665" y="4423517"/>
            <a:ext cx="47244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5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8589" y="739010"/>
            <a:ext cx="486423" cy="0"/>
          </a:xfrm>
          <a:custGeom>
            <a:avLst/>
            <a:gdLst/>
            <a:ahLst/>
            <a:cxnLst/>
            <a:rect l="l" t="t" r="r" b="b"/>
            <a:pathLst>
              <a:path w="486423" h="0">
                <a:moveTo>
                  <a:pt x="0" y="0"/>
                </a:moveTo>
                <a:lnTo>
                  <a:pt x="48642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4425" y="739010"/>
            <a:ext cx="796015" cy="0"/>
          </a:xfrm>
          <a:custGeom>
            <a:avLst/>
            <a:gdLst/>
            <a:ahLst/>
            <a:cxnLst/>
            <a:rect l="l" t="t" r="r" b="b"/>
            <a:pathLst>
              <a:path w="796015" h="0">
                <a:moveTo>
                  <a:pt x="0" y="0"/>
                </a:moveTo>
                <a:lnTo>
                  <a:pt x="79601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574475" y="739010"/>
            <a:ext cx="102743" cy="0"/>
          </a:xfrm>
          <a:custGeom>
            <a:avLst/>
            <a:gdLst/>
            <a:ahLst/>
            <a:cxnLst/>
            <a:rect l="l" t="t" r="r" b="b"/>
            <a:pathLst>
              <a:path w="102743" h="0">
                <a:moveTo>
                  <a:pt x="0" y="0"/>
                </a:moveTo>
                <a:lnTo>
                  <a:pt x="10274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24181" y="739010"/>
            <a:ext cx="102901" cy="0"/>
          </a:xfrm>
          <a:custGeom>
            <a:avLst/>
            <a:gdLst/>
            <a:ahLst/>
            <a:cxnLst/>
            <a:rect l="l" t="t" r="r" b="b"/>
            <a:pathLst>
              <a:path w="102901" h="0">
                <a:moveTo>
                  <a:pt x="0" y="0"/>
                </a:moveTo>
                <a:lnTo>
                  <a:pt x="10290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931669" y="739010"/>
            <a:ext cx="103218" cy="0"/>
          </a:xfrm>
          <a:custGeom>
            <a:avLst/>
            <a:gdLst/>
            <a:ahLst/>
            <a:cxnLst/>
            <a:rect l="l" t="t" r="r" b="b"/>
            <a:pathLst>
              <a:path w="103218" h="0">
                <a:moveTo>
                  <a:pt x="0" y="0"/>
                </a:moveTo>
                <a:lnTo>
                  <a:pt x="10321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78631" y="739010"/>
            <a:ext cx="123798" cy="0"/>
          </a:xfrm>
          <a:custGeom>
            <a:avLst/>
            <a:gdLst/>
            <a:ahLst/>
            <a:cxnLst/>
            <a:rect l="l" t="t" r="r" b="b"/>
            <a:pathLst>
              <a:path w="123798" h="0">
                <a:moveTo>
                  <a:pt x="0" y="0"/>
                </a:moveTo>
                <a:lnTo>
                  <a:pt x="12379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084800" y="739010"/>
            <a:ext cx="102901" cy="0"/>
          </a:xfrm>
          <a:custGeom>
            <a:avLst/>
            <a:gdLst/>
            <a:ahLst/>
            <a:cxnLst/>
            <a:rect l="l" t="t" r="r" b="b"/>
            <a:pathLst>
              <a:path w="102901" h="0">
                <a:moveTo>
                  <a:pt x="0" y="0"/>
                </a:moveTo>
                <a:lnTo>
                  <a:pt x="10290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631762" y="739010"/>
            <a:ext cx="371395" cy="0"/>
          </a:xfrm>
          <a:custGeom>
            <a:avLst/>
            <a:gdLst/>
            <a:ahLst/>
            <a:cxnLst/>
            <a:rect l="l" t="t" r="r" b="b"/>
            <a:pathLst>
              <a:path w="371395" h="0">
                <a:moveTo>
                  <a:pt x="0" y="0"/>
                </a:moveTo>
                <a:lnTo>
                  <a:pt x="37139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25896" y="506857"/>
            <a:ext cx="426783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6398" sz="2175" spc="67">
                <a:latin typeface="Symbol"/>
                <a:cs typeface="Symbol"/>
              </a:rPr>
              <a:t></a:t>
            </a:r>
            <a:r>
              <a:rPr dirty="0" smtClean="0" baseline="36398" sz="2175" spc="-307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d</a:t>
            </a:r>
            <a:r>
              <a:rPr dirty="0" smtClean="0" baseline="36398" sz="2175" spc="67">
                <a:latin typeface="Symbol"/>
                <a:cs typeface="Symbol"/>
              </a:rPr>
              <a:t></a:t>
            </a:r>
            <a:r>
              <a:rPr dirty="0" smtClean="0" baseline="36398" sz="2175" spc="1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67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8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1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20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u</a:t>
            </a:r>
            <a:r>
              <a:rPr dirty="0" smtClean="0" baseline="36398" sz="2175" spc="15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31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1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68425" y="748029"/>
            <a:ext cx="33153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62305" algn="l"/>
                <a:tab pos="1369695" algn="l"/>
                <a:tab pos="1927225" algn="l"/>
                <a:tab pos="2522855" algn="l"/>
                <a:tab pos="320421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3013" y="748029"/>
            <a:ext cx="15214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3345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u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95">
                <a:latin typeface="Times New Roman"/>
                <a:cs typeface="Times New Roman"/>
              </a:rPr>
              <a:t>c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1028" y="389128"/>
            <a:ext cx="1059180" cy="528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0209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u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44">
                <a:latin typeface="Times New Roman"/>
                <a:cs typeface="Times New Roman"/>
              </a:rPr>
              <a:t> </a:t>
            </a:r>
            <a:r>
              <a:rPr dirty="0" smtClean="0" baseline="-36616" sz="3300" spc="30">
                <a:latin typeface="Symbol"/>
                <a:cs typeface="Symbol"/>
              </a:rPr>
              <a:t></a:t>
            </a:r>
            <a:r>
              <a:rPr dirty="0" smtClean="0" baseline="-36616" sz="3300" spc="-33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22282" y="47637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420" y="506857"/>
            <a:ext cx="31623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9140" y="1390224"/>
            <a:ext cx="985073" cy="0"/>
          </a:xfrm>
          <a:custGeom>
            <a:avLst/>
            <a:gdLst/>
            <a:ahLst/>
            <a:cxnLst/>
            <a:rect l="l" t="t" r="r" b="b"/>
            <a:pathLst>
              <a:path w="985073" h="0">
                <a:moveTo>
                  <a:pt x="0" y="0"/>
                </a:moveTo>
                <a:lnTo>
                  <a:pt x="985073" y="0"/>
                </a:lnTo>
              </a:path>
            </a:pathLst>
          </a:custGeom>
          <a:ln w="7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908424" y="1390224"/>
            <a:ext cx="103030" cy="0"/>
          </a:xfrm>
          <a:custGeom>
            <a:avLst/>
            <a:gdLst/>
            <a:ahLst/>
            <a:cxnLst/>
            <a:rect l="l" t="t" r="r" b="b"/>
            <a:pathLst>
              <a:path w="103030" h="0">
                <a:moveTo>
                  <a:pt x="0" y="0"/>
                </a:moveTo>
                <a:lnTo>
                  <a:pt x="103030" y="0"/>
                </a:lnTo>
              </a:path>
            </a:pathLst>
          </a:custGeom>
          <a:ln w="7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510813" y="1390224"/>
            <a:ext cx="371597" cy="0"/>
          </a:xfrm>
          <a:custGeom>
            <a:avLst/>
            <a:gdLst/>
            <a:ahLst/>
            <a:cxnLst/>
            <a:rect l="l" t="t" r="r" b="b"/>
            <a:pathLst>
              <a:path w="371597" h="0">
                <a:moveTo>
                  <a:pt x="0" y="0"/>
                </a:moveTo>
                <a:lnTo>
                  <a:pt x="371597" y="0"/>
                </a:lnTo>
              </a:path>
            </a:pathLst>
          </a:custGeom>
          <a:ln w="7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37925" y="1253156"/>
            <a:ext cx="15189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67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20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baseline="30651" sz="2175" spc="44">
                <a:latin typeface="Symbol"/>
                <a:cs typeface="Symbol"/>
              </a:rPr>
              <a:t></a:t>
            </a:r>
            <a:r>
              <a:rPr dirty="0" smtClean="0" baseline="30651" sz="2175" spc="-292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315">
                <a:latin typeface="Times New Roman"/>
                <a:cs typeface="Times New Roman"/>
              </a:rPr>
              <a:t> </a:t>
            </a:r>
            <a:r>
              <a:rPr dirty="0" smtClean="0" baseline="36398" sz="2175" spc="75">
                <a:latin typeface="Times New Roman"/>
                <a:cs typeface="Times New Roman"/>
              </a:rPr>
              <a:t>1</a:t>
            </a:r>
            <a:r>
              <a:rPr dirty="0" smtClean="0" baseline="30651" sz="2175" spc="44">
                <a:latin typeface="Symbol"/>
                <a:cs typeface="Symbol"/>
              </a:rPr>
              <a:t></a:t>
            </a:r>
            <a:r>
              <a:rPr dirty="0" smtClean="0" baseline="30651" sz="2175" spc="-3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39299" y="1398954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2217" y="1398954"/>
            <a:ext cx="13138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02690" algn="l"/>
              </a:tabLst>
            </a:pP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0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90937" y="1135457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17572" y="1329475"/>
            <a:ext cx="56451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76250" algn="l"/>
              </a:tabLst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6819" sz="2175" spc="44">
                <a:latin typeface="Symbol"/>
                <a:cs typeface="Symbol"/>
              </a:rPr>
              <a:t></a:t>
            </a:r>
            <a:r>
              <a:rPr dirty="0" smtClean="0" baseline="-26819" sz="2175" spc="44">
                <a:latin typeface="Times New Roman"/>
                <a:cs typeface="Times New Roman"/>
              </a:rPr>
              <a:t>	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6819" sz="2175" spc="44">
                <a:latin typeface="Symbol"/>
                <a:cs typeface="Symbol"/>
              </a:rPr>
              <a:t></a:t>
            </a:r>
            <a:endParaRPr baseline="-26819" sz="2175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423" y="1157906"/>
            <a:ext cx="27686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0">
                <a:latin typeface="Symbol"/>
                <a:cs typeface="Symbol"/>
              </a:rPr>
              <a:t>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26149" y="2212971"/>
            <a:ext cx="24286" cy="13717"/>
          </a:xfrm>
          <a:custGeom>
            <a:avLst/>
            <a:gdLst/>
            <a:ahLst/>
            <a:cxnLst/>
            <a:rect l="l" t="t" r="r" b="b"/>
            <a:pathLst>
              <a:path w="24286" h="13717">
                <a:moveTo>
                  <a:pt x="0" y="13717"/>
                </a:moveTo>
                <a:lnTo>
                  <a:pt x="24286" y="0"/>
                </a:lnTo>
              </a:path>
            </a:pathLst>
          </a:custGeom>
          <a:ln w="7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850435" y="2217163"/>
            <a:ext cx="35245" cy="89535"/>
          </a:xfrm>
          <a:custGeom>
            <a:avLst/>
            <a:gdLst/>
            <a:ahLst/>
            <a:cxnLst/>
            <a:rect l="l" t="t" r="r" b="b"/>
            <a:pathLst>
              <a:path w="35245" h="89535">
                <a:moveTo>
                  <a:pt x="0" y="0"/>
                </a:moveTo>
                <a:lnTo>
                  <a:pt x="35245" y="89535"/>
                </a:lnTo>
              </a:path>
            </a:pathLst>
          </a:custGeom>
          <a:ln w="159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889600" y="2051424"/>
            <a:ext cx="46596" cy="255274"/>
          </a:xfrm>
          <a:custGeom>
            <a:avLst/>
            <a:gdLst/>
            <a:ahLst/>
            <a:cxnLst/>
            <a:rect l="l" t="t" r="r" b="b"/>
            <a:pathLst>
              <a:path w="46596" h="255274">
                <a:moveTo>
                  <a:pt x="0" y="255274"/>
                </a:moveTo>
                <a:lnTo>
                  <a:pt x="46596" y="0"/>
                </a:lnTo>
              </a:path>
            </a:pathLst>
          </a:custGeom>
          <a:ln w="78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936197" y="2051424"/>
            <a:ext cx="627049" cy="0"/>
          </a:xfrm>
          <a:custGeom>
            <a:avLst/>
            <a:gdLst/>
            <a:ahLst/>
            <a:cxnLst/>
            <a:rect l="l" t="t" r="r" b="b"/>
            <a:pathLst>
              <a:path w="627049" h="0">
                <a:moveTo>
                  <a:pt x="0" y="0"/>
                </a:moveTo>
                <a:lnTo>
                  <a:pt x="62704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806174" y="2022848"/>
            <a:ext cx="773126" cy="0"/>
          </a:xfrm>
          <a:custGeom>
            <a:avLst/>
            <a:gdLst/>
            <a:ahLst/>
            <a:cxnLst/>
            <a:rect l="l" t="t" r="r" b="b"/>
            <a:pathLst>
              <a:path w="773126" h="0">
                <a:moveTo>
                  <a:pt x="0" y="0"/>
                </a:moveTo>
                <a:lnTo>
                  <a:pt x="77312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37064" y="1790695"/>
            <a:ext cx="34607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20">
                <a:latin typeface="Symbol"/>
                <a:cs typeface="Symbol"/>
              </a:rPr>
              <a:t>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35255" y="2070733"/>
            <a:ext cx="6115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81725" y="1768216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0420" y="2375494"/>
            <a:ext cx="5838825" cy="383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Symbol"/>
                <a:cs typeface="Symbol"/>
              </a:rPr>
              <a:t>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2350" spc="-8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2350" spc="-360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8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Symbol"/>
                <a:cs typeface="Symbol"/>
              </a:rPr>
              <a:t></a:t>
            </a:r>
            <a:r>
              <a:rPr dirty="0" smtClean="0" sz="2350" spc="-360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16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44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28319" y="3294627"/>
            <a:ext cx="24482" cy="13719"/>
          </a:xfrm>
          <a:custGeom>
            <a:avLst/>
            <a:gdLst/>
            <a:ahLst/>
            <a:cxnLst/>
            <a:rect l="l" t="t" r="r" b="b"/>
            <a:pathLst>
              <a:path w="24482" h="13719">
                <a:moveTo>
                  <a:pt x="0" y="13719"/>
                </a:moveTo>
                <a:lnTo>
                  <a:pt x="24482" y="0"/>
                </a:lnTo>
              </a:path>
            </a:pathLst>
          </a:custGeom>
          <a:ln w="7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52802" y="3298439"/>
            <a:ext cx="35134" cy="89538"/>
          </a:xfrm>
          <a:custGeom>
            <a:avLst/>
            <a:gdLst/>
            <a:ahLst/>
            <a:cxnLst/>
            <a:rect l="l" t="t" r="r" b="b"/>
            <a:pathLst>
              <a:path w="35134" h="89538">
                <a:moveTo>
                  <a:pt x="0" y="0"/>
                </a:moveTo>
                <a:lnTo>
                  <a:pt x="35134" y="89538"/>
                </a:lnTo>
              </a:path>
            </a:pathLst>
          </a:custGeom>
          <a:ln w="157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91888" y="3133074"/>
            <a:ext cx="46577" cy="254902"/>
          </a:xfrm>
          <a:custGeom>
            <a:avLst/>
            <a:gdLst/>
            <a:ahLst/>
            <a:cxnLst/>
            <a:rect l="l" t="t" r="r" b="b"/>
            <a:pathLst>
              <a:path w="46577" h="254902">
                <a:moveTo>
                  <a:pt x="0" y="254902"/>
                </a:moveTo>
                <a:lnTo>
                  <a:pt x="46577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838466" y="3133074"/>
            <a:ext cx="625395" cy="0"/>
          </a:xfrm>
          <a:custGeom>
            <a:avLst/>
            <a:gdLst/>
            <a:ahLst/>
            <a:cxnLst/>
            <a:rect l="l" t="t" r="r" b="b"/>
            <a:pathLst>
              <a:path w="625395" h="0">
                <a:moveTo>
                  <a:pt x="0" y="0"/>
                </a:moveTo>
                <a:lnTo>
                  <a:pt x="62539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08579" y="3104498"/>
            <a:ext cx="771071" cy="0"/>
          </a:xfrm>
          <a:custGeom>
            <a:avLst/>
            <a:gdLst/>
            <a:ahLst/>
            <a:cxnLst/>
            <a:rect l="l" t="t" r="r" b="b"/>
            <a:pathLst>
              <a:path w="771071" h="0">
                <a:moveTo>
                  <a:pt x="0" y="0"/>
                </a:moveTo>
                <a:lnTo>
                  <a:pt x="77107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827886" y="3299964"/>
            <a:ext cx="24482" cy="13716"/>
          </a:xfrm>
          <a:custGeom>
            <a:avLst/>
            <a:gdLst/>
            <a:ahLst/>
            <a:cxnLst/>
            <a:rect l="l" t="t" r="r" b="b"/>
            <a:pathLst>
              <a:path w="24482" h="13716">
                <a:moveTo>
                  <a:pt x="0" y="13716"/>
                </a:moveTo>
                <a:lnTo>
                  <a:pt x="24482" y="0"/>
                </a:lnTo>
              </a:path>
            </a:pathLst>
          </a:custGeom>
          <a:ln w="7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852368" y="3303774"/>
            <a:ext cx="35134" cy="93346"/>
          </a:xfrm>
          <a:custGeom>
            <a:avLst/>
            <a:gdLst/>
            <a:ahLst/>
            <a:cxnLst/>
            <a:rect l="l" t="t" r="r" b="b"/>
            <a:pathLst>
              <a:path w="35134" h="93346">
                <a:moveTo>
                  <a:pt x="0" y="0"/>
                </a:moveTo>
                <a:lnTo>
                  <a:pt x="35134" y="93346"/>
                </a:lnTo>
              </a:path>
            </a:pathLst>
          </a:custGeom>
          <a:ln w="15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891455" y="3133074"/>
            <a:ext cx="46593" cy="264046"/>
          </a:xfrm>
          <a:custGeom>
            <a:avLst/>
            <a:gdLst/>
            <a:ahLst/>
            <a:cxnLst/>
            <a:rect l="l" t="t" r="r" b="b"/>
            <a:pathLst>
              <a:path w="46593" h="264046">
                <a:moveTo>
                  <a:pt x="0" y="264046"/>
                </a:moveTo>
                <a:lnTo>
                  <a:pt x="46593" y="0"/>
                </a:lnTo>
              </a:path>
            </a:pathLst>
          </a:custGeom>
          <a:ln w="78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938048" y="3133074"/>
            <a:ext cx="807724" cy="0"/>
          </a:xfrm>
          <a:custGeom>
            <a:avLst/>
            <a:gdLst/>
            <a:ahLst/>
            <a:cxnLst/>
            <a:rect l="l" t="t" r="r" b="b"/>
            <a:pathLst>
              <a:path w="807724" h="0">
                <a:moveTo>
                  <a:pt x="0" y="0"/>
                </a:moveTo>
                <a:lnTo>
                  <a:pt x="80772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808146" y="3104498"/>
            <a:ext cx="953432" cy="0"/>
          </a:xfrm>
          <a:custGeom>
            <a:avLst/>
            <a:gdLst/>
            <a:ahLst/>
            <a:cxnLst/>
            <a:rect l="l" t="t" r="r" b="b"/>
            <a:pathLst>
              <a:path w="953432" h="0">
                <a:moveTo>
                  <a:pt x="0" y="0"/>
                </a:moveTo>
                <a:lnTo>
                  <a:pt x="95343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916260" y="3102225"/>
            <a:ext cx="81343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05460" y="2904095"/>
            <a:ext cx="126873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83312" y="2849865"/>
            <a:ext cx="14065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02690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37620" y="3152009"/>
            <a:ext cx="6102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0422" y="2872345"/>
            <a:ext cx="137604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25220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259881" y="3766804"/>
            <a:ext cx="24219" cy="13477"/>
          </a:xfrm>
          <a:custGeom>
            <a:avLst/>
            <a:gdLst/>
            <a:ahLst/>
            <a:cxnLst/>
            <a:rect l="l" t="t" r="r" b="b"/>
            <a:pathLst>
              <a:path w="24219" h="13477">
                <a:moveTo>
                  <a:pt x="0" y="13477"/>
                </a:moveTo>
                <a:lnTo>
                  <a:pt x="24219" y="0"/>
                </a:lnTo>
              </a:path>
            </a:pathLst>
          </a:custGeom>
          <a:ln w="75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284100" y="3770548"/>
            <a:ext cx="35141" cy="92848"/>
          </a:xfrm>
          <a:custGeom>
            <a:avLst/>
            <a:gdLst/>
            <a:ahLst/>
            <a:cxnLst/>
            <a:rect l="l" t="t" r="r" b="b"/>
            <a:pathLst>
              <a:path w="35141" h="92848">
                <a:moveTo>
                  <a:pt x="0" y="0"/>
                </a:moveTo>
                <a:lnTo>
                  <a:pt x="35141" y="92848"/>
                </a:lnTo>
              </a:path>
            </a:pathLst>
          </a:custGeom>
          <a:ln w="15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323200" y="3599819"/>
            <a:ext cx="46697" cy="263577"/>
          </a:xfrm>
          <a:custGeom>
            <a:avLst/>
            <a:gdLst/>
            <a:ahLst/>
            <a:cxnLst/>
            <a:rect l="l" t="t" r="r" b="b"/>
            <a:pathLst>
              <a:path w="46697" h="263577">
                <a:moveTo>
                  <a:pt x="0" y="263577"/>
                </a:moveTo>
                <a:lnTo>
                  <a:pt x="46697" y="0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369897" y="3599819"/>
            <a:ext cx="808581" cy="0"/>
          </a:xfrm>
          <a:custGeom>
            <a:avLst/>
            <a:gdLst/>
            <a:ahLst/>
            <a:cxnLst/>
            <a:rect l="l" t="t" r="r" b="b"/>
            <a:pathLst>
              <a:path w="808581" h="0">
                <a:moveTo>
                  <a:pt x="0" y="0"/>
                </a:moveTo>
                <a:lnTo>
                  <a:pt x="808581" y="0"/>
                </a:lnTo>
              </a:path>
            </a:pathLst>
          </a:custGeom>
          <a:ln w="7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396770" y="3749953"/>
            <a:ext cx="24219" cy="13854"/>
          </a:xfrm>
          <a:custGeom>
            <a:avLst/>
            <a:gdLst/>
            <a:ahLst/>
            <a:cxnLst/>
            <a:rect l="l" t="t" r="r" b="b"/>
            <a:pathLst>
              <a:path w="24219" h="13854">
                <a:moveTo>
                  <a:pt x="0" y="13854"/>
                </a:moveTo>
                <a:lnTo>
                  <a:pt x="24219" y="0"/>
                </a:lnTo>
              </a:path>
            </a:pathLst>
          </a:custGeom>
          <a:ln w="75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420989" y="3754080"/>
            <a:ext cx="35141" cy="73374"/>
          </a:xfrm>
          <a:custGeom>
            <a:avLst/>
            <a:gdLst/>
            <a:ahLst/>
            <a:cxnLst/>
            <a:rect l="l" t="t" r="r" b="b"/>
            <a:pathLst>
              <a:path w="35141" h="73374">
                <a:moveTo>
                  <a:pt x="0" y="0"/>
                </a:moveTo>
                <a:lnTo>
                  <a:pt x="35141" y="73374"/>
                </a:lnTo>
              </a:path>
            </a:pathLst>
          </a:custGeom>
          <a:ln w="15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460089" y="3613679"/>
            <a:ext cx="46697" cy="213775"/>
          </a:xfrm>
          <a:custGeom>
            <a:avLst/>
            <a:gdLst/>
            <a:ahLst/>
            <a:cxnLst/>
            <a:rect l="l" t="t" r="r" b="b"/>
            <a:pathLst>
              <a:path w="46697" h="213775">
                <a:moveTo>
                  <a:pt x="0" y="213775"/>
                </a:moveTo>
                <a:lnTo>
                  <a:pt x="46697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506786" y="3613679"/>
            <a:ext cx="696348" cy="0"/>
          </a:xfrm>
          <a:custGeom>
            <a:avLst/>
            <a:gdLst/>
            <a:ahLst/>
            <a:cxnLst/>
            <a:rect l="l" t="t" r="r" b="b"/>
            <a:pathLst>
              <a:path w="696348" h="0">
                <a:moveTo>
                  <a:pt x="0" y="0"/>
                </a:moveTo>
                <a:lnTo>
                  <a:pt x="696348" y="0"/>
                </a:lnTo>
              </a:path>
            </a:pathLst>
          </a:custGeom>
          <a:ln w="7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37309" y="3568948"/>
            <a:ext cx="3919854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22905" algn="l"/>
              </a:tabLst>
            </a:pPr>
            <a:r>
              <a:rPr dirty="0" smtClean="0" sz="1450" spc="65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50">
                <a:latin typeface="Times New Roman"/>
                <a:cs typeface="Times New Roman"/>
              </a:rPr>
              <a:t>n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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5">
                <a:latin typeface="Times New Roman"/>
                <a:cs typeface="Times New Roman"/>
              </a:rPr>
              <a:t>s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</a:t>
            </a:r>
            <a:r>
              <a:rPr dirty="0" smtClean="0" sz="1450" spc="100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 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84905" y="3632448"/>
            <a:ext cx="13227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70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5">
                <a:latin typeface="Times New Roman"/>
                <a:cs typeface="Times New Roman"/>
              </a:rPr>
              <a:t>s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28990" y="4458204"/>
            <a:ext cx="24108" cy="13716"/>
          </a:xfrm>
          <a:custGeom>
            <a:avLst/>
            <a:gdLst/>
            <a:ahLst/>
            <a:cxnLst/>
            <a:rect l="l" t="t" r="r" b="b"/>
            <a:pathLst>
              <a:path w="24108" h="13716">
                <a:moveTo>
                  <a:pt x="0" y="13716"/>
                </a:moveTo>
                <a:lnTo>
                  <a:pt x="24108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753099" y="4462014"/>
            <a:ext cx="35166" cy="93346"/>
          </a:xfrm>
          <a:custGeom>
            <a:avLst/>
            <a:gdLst/>
            <a:ahLst/>
            <a:cxnLst/>
            <a:rect l="l" t="t" r="r" b="b"/>
            <a:pathLst>
              <a:path w="35166" h="93346">
                <a:moveTo>
                  <a:pt x="0" y="0"/>
                </a:moveTo>
                <a:lnTo>
                  <a:pt x="35166" y="93346"/>
                </a:lnTo>
              </a:path>
            </a:pathLst>
          </a:custGeom>
          <a:ln w="157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792221" y="4291314"/>
            <a:ext cx="46620" cy="264046"/>
          </a:xfrm>
          <a:custGeom>
            <a:avLst/>
            <a:gdLst/>
            <a:ahLst/>
            <a:cxnLst/>
            <a:rect l="l" t="t" r="r" b="b"/>
            <a:pathLst>
              <a:path w="46620" h="264046">
                <a:moveTo>
                  <a:pt x="0" y="264046"/>
                </a:moveTo>
                <a:lnTo>
                  <a:pt x="46620" y="0"/>
                </a:lnTo>
              </a:path>
            </a:pathLst>
          </a:custGeom>
          <a:ln w="78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838841" y="4291314"/>
            <a:ext cx="808930" cy="0"/>
          </a:xfrm>
          <a:custGeom>
            <a:avLst/>
            <a:gdLst/>
            <a:ahLst/>
            <a:cxnLst/>
            <a:rect l="l" t="t" r="r" b="b"/>
            <a:pathLst>
              <a:path w="808930" h="0">
                <a:moveTo>
                  <a:pt x="0" y="0"/>
                </a:moveTo>
                <a:lnTo>
                  <a:pt x="80893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09231" y="4262738"/>
            <a:ext cx="954342" cy="0"/>
          </a:xfrm>
          <a:custGeom>
            <a:avLst/>
            <a:gdLst/>
            <a:ahLst/>
            <a:cxnLst/>
            <a:rect l="l" t="t" r="r" b="b"/>
            <a:pathLst>
              <a:path w="954342" h="0">
                <a:moveTo>
                  <a:pt x="0" y="0"/>
                </a:moveTo>
                <a:lnTo>
                  <a:pt x="95434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992762" y="4262738"/>
            <a:ext cx="612578" cy="0"/>
          </a:xfrm>
          <a:custGeom>
            <a:avLst/>
            <a:gdLst/>
            <a:ahLst/>
            <a:cxnLst/>
            <a:rect l="l" t="t" r="r" b="b"/>
            <a:pathLst>
              <a:path w="612578" h="0">
                <a:moveTo>
                  <a:pt x="0" y="0"/>
                </a:moveTo>
                <a:lnTo>
                  <a:pt x="61257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426934" y="5123558"/>
            <a:ext cx="24352" cy="13715"/>
          </a:xfrm>
          <a:custGeom>
            <a:avLst/>
            <a:gdLst/>
            <a:ahLst/>
            <a:cxnLst/>
            <a:rect l="l" t="t" r="r" b="b"/>
            <a:pathLst>
              <a:path w="24352" h="13715">
                <a:moveTo>
                  <a:pt x="0" y="13715"/>
                </a:moveTo>
                <a:lnTo>
                  <a:pt x="24352" y="0"/>
                </a:lnTo>
              </a:path>
            </a:pathLst>
          </a:custGeom>
          <a:ln w="7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451286" y="5127368"/>
            <a:ext cx="35341" cy="72009"/>
          </a:xfrm>
          <a:custGeom>
            <a:avLst/>
            <a:gdLst/>
            <a:ahLst/>
            <a:cxnLst/>
            <a:rect l="l" t="t" r="r" b="b"/>
            <a:pathLst>
              <a:path w="35341" h="72009">
                <a:moveTo>
                  <a:pt x="0" y="0"/>
                </a:moveTo>
                <a:lnTo>
                  <a:pt x="35341" y="72009"/>
                </a:lnTo>
              </a:path>
            </a:pathLst>
          </a:custGeom>
          <a:ln w="156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490558" y="4987927"/>
            <a:ext cx="46330" cy="211450"/>
          </a:xfrm>
          <a:custGeom>
            <a:avLst/>
            <a:gdLst/>
            <a:ahLst/>
            <a:cxnLst/>
            <a:rect l="l" t="t" r="r" b="b"/>
            <a:pathLst>
              <a:path w="46330" h="211450">
                <a:moveTo>
                  <a:pt x="0" y="211450"/>
                </a:moveTo>
                <a:lnTo>
                  <a:pt x="46330" y="0"/>
                </a:lnTo>
              </a:path>
            </a:pathLst>
          </a:custGeom>
          <a:ln w="7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1536888" y="4987927"/>
            <a:ext cx="506242" cy="0"/>
          </a:xfrm>
          <a:custGeom>
            <a:avLst/>
            <a:gdLst/>
            <a:ahLst/>
            <a:cxnLst/>
            <a:rect l="l" t="t" r="r" b="b"/>
            <a:pathLst>
              <a:path w="506242" h="0">
                <a:moveTo>
                  <a:pt x="0" y="0"/>
                </a:moveTo>
                <a:lnTo>
                  <a:pt x="50624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793852" y="4959731"/>
            <a:ext cx="1265000" cy="0"/>
          </a:xfrm>
          <a:custGeom>
            <a:avLst/>
            <a:gdLst/>
            <a:ahLst/>
            <a:cxnLst/>
            <a:rect l="l" t="t" r="r" b="b"/>
            <a:pathLst>
              <a:path w="1265000" h="0">
                <a:moveTo>
                  <a:pt x="0" y="0"/>
                </a:moveTo>
                <a:lnTo>
                  <a:pt x="126500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817456" y="4260465"/>
            <a:ext cx="814705" cy="678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0"/>
              </a:spcBef>
            </a:pPr>
            <a:endParaRPr sz="1100"/>
          </a:p>
          <a:p>
            <a:pPr marL="509905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07382" y="4008105"/>
            <a:ext cx="3284220" cy="433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4640">
              <a:lnSpc>
                <a:spcPts val="1255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565"/>
              </a:lnSpc>
              <a:tabLst>
                <a:tab pos="953769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8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099072" y="4271767"/>
            <a:ext cx="4076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75503" y="4008105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10421" y="4030585"/>
            <a:ext cx="27686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0">
                <a:latin typeface="Symbol"/>
                <a:cs typeface="Symbol"/>
              </a:rPr>
              <a:t>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6740" y="4727197"/>
            <a:ext cx="33464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25">
                <a:latin typeface="Symbol"/>
                <a:cs typeface="Symbol"/>
              </a:rPr>
              <a:t>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90585" y="4943727"/>
            <a:ext cx="125158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60730" algn="l"/>
              </a:tabLst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997904" y="5686426"/>
            <a:ext cx="114976" cy="0"/>
          </a:xfrm>
          <a:custGeom>
            <a:avLst/>
            <a:gdLst/>
            <a:ahLst/>
            <a:cxnLst/>
            <a:rect l="l" t="t" r="r" b="b"/>
            <a:pathLst>
              <a:path w="114976" h="0">
                <a:moveTo>
                  <a:pt x="0" y="0"/>
                </a:moveTo>
                <a:lnTo>
                  <a:pt x="11497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2306985" y="5686426"/>
            <a:ext cx="115007" cy="0"/>
          </a:xfrm>
          <a:custGeom>
            <a:avLst/>
            <a:gdLst/>
            <a:ahLst/>
            <a:cxnLst/>
            <a:rect l="l" t="t" r="r" b="b"/>
            <a:pathLst>
              <a:path w="115007" h="0">
                <a:moveTo>
                  <a:pt x="0" y="0"/>
                </a:moveTo>
                <a:lnTo>
                  <a:pt x="11500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017122" y="5686426"/>
            <a:ext cx="115007" cy="0"/>
          </a:xfrm>
          <a:custGeom>
            <a:avLst/>
            <a:gdLst/>
            <a:ahLst/>
            <a:cxnLst/>
            <a:rect l="l" t="t" r="r" b="b"/>
            <a:pathLst>
              <a:path w="115007" h="0">
                <a:moveTo>
                  <a:pt x="0" y="0"/>
                </a:moveTo>
                <a:lnTo>
                  <a:pt x="11500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503572" y="5686426"/>
            <a:ext cx="115007" cy="0"/>
          </a:xfrm>
          <a:custGeom>
            <a:avLst/>
            <a:gdLst/>
            <a:ahLst/>
            <a:cxnLst/>
            <a:rect l="l" t="t" r="r" b="b"/>
            <a:pathLst>
              <a:path w="115007" h="0">
                <a:moveTo>
                  <a:pt x="0" y="0"/>
                </a:moveTo>
                <a:lnTo>
                  <a:pt x="11500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832301" y="5686426"/>
            <a:ext cx="115007" cy="0"/>
          </a:xfrm>
          <a:custGeom>
            <a:avLst/>
            <a:gdLst/>
            <a:ahLst/>
            <a:cxnLst/>
            <a:rect l="l" t="t" r="r" b="b"/>
            <a:pathLst>
              <a:path w="115007" h="0">
                <a:moveTo>
                  <a:pt x="0" y="0"/>
                </a:moveTo>
                <a:lnTo>
                  <a:pt x="11500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843483" y="5686426"/>
            <a:ext cx="114691" cy="0"/>
          </a:xfrm>
          <a:custGeom>
            <a:avLst/>
            <a:gdLst/>
            <a:ahLst/>
            <a:cxnLst/>
            <a:rect l="l" t="t" r="r" b="b"/>
            <a:pathLst>
              <a:path w="114691" h="0">
                <a:moveTo>
                  <a:pt x="0" y="0"/>
                </a:moveTo>
                <a:lnTo>
                  <a:pt x="11469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410421" y="5486008"/>
            <a:ext cx="4553585" cy="332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89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20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27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179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44">
                <a:latin typeface="Times New Roman"/>
                <a:cs typeface="Times New Roman"/>
              </a:rPr>
              <a:t>  </a:t>
            </a:r>
            <a:r>
              <a:rPr dirty="0" smtClean="0" baseline="-5747" sz="2175" spc="-15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20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67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843439" y="5695440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017394" y="5695440"/>
            <a:ext cx="938530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98475" algn="l"/>
                <a:tab pos="82740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r>
              <a:rPr dirty="0" smtClean="0" baseline="-7662" sz="2175" spc="44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998302" y="5695440"/>
            <a:ext cx="43243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131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226844" y="5394450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143001" y="5445504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614313" y="5717919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614313" y="5445504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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342397" y="6469623"/>
            <a:ext cx="24528" cy="13725"/>
          </a:xfrm>
          <a:custGeom>
            <a:avLst/>
            <a:gdLst/>
            <a:ahLst/>
            <a:cxnLst/>
            <a:rect l="l" t="t" r="r" b="b"/>
            <a:pathLst>
              <a:path w="24528" h="13725">
                <a:moveTo>
                  <a:pt x="0" y="13725"/>
                </a:moveTo>
                <a:lnTo>
                  <a:pt x="24528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1366925" y="6473823"/>
            <a:ext cx="35200" cy="72007"/>
          </a:xfrm>
          <a:custGeom>
            <a:avLst/>
            <a:gdLst/>
            <a:ahLst/>
            <a:cxnLst/>
            <a:rect l="l" t="t" r="r" b="b"/>
            <a:pathLst>
              <a:path w="35200" h="72007">
                <a:moveTo>
                  <a:pt x="0" y="0"/>
                </a:moveTo>
                <a:lnTo>
                  <a:pt x="35200" y="72007"/>
                </a:lnTo>
              </a:path>
            </a:pathLst>
          </a:custGeom>
          <a:ln w="157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1406085" y="6334744"/>
            <a:ext cx="46285" cy="211085"/>
          </a:xfrm>
          <a:custGeom>
            <a:avLst/>
            <a:gdLst/>
            <a:ahLst/>
            <a:cxnLst/>
            <a:rect l="l" t="t" r="r" b="b"/>
            <a:pathLst>
              <a:path w="46285" h="211085">
                <a:moveTo>
                  <a:pt x="0" y="211085"/>
                </a:moveTo>
                <a:lnTo>
                  <a:pt x="46285" y="0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1452370" y="6334744"/>
            <a:ext cx="506320" cy="0"/>
          </a:xfrm>
          <a:custGeom>
            <a:avLst/>
            <a:gdLst/>
            <a:ahLst/>
            <a:cxnLst/>
            <a:rect l="l" t="t" r="r" b="b"/>
            <a:pathLst>
              <a:path w="506320" h="0">
                <a:moveTo>
                  <a:pt x="0" y="0"/>
                </a:moveTo>
                <a:lnTo>
                  <a:pt x="50632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937301" y="6504682"/>
            <a:ext cx="24544" cy="13716"/>
          </a:xfrm>
          <a:custGeom>
            <a:avLst/>
            <a:gdLst/>
            <a:ahLst/>
            <a:cxnLst/>
            <a:rect l="l" t="t" r="r" b="b"/>
            <a:pathLst>
              <a:path w="24544" h="13716">
                <a:moveTo>
                  <a:pt x="0" y="13716"/>
                </a:moveTo>
                <a:lnTo>
                  <a:pt x="24544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961845" y="6508491"/>
            <a:ext cx="35153" cy="94871"/>
          </a:xfrm>
          <a:custGeom>
            <a:avLst/>
            <a:gdLst/>
            <a:ahLst/>
            <a:cxnLst/>
            <a:rect l="l" t="t" r="r" b="b"/>
            <a:pathLst>
              <a:path w="35153" h="94871">
                <a:moveTo>
                  <a:pt x="0" y="0"/>
                </a:moveTo>
                <a:lnTo>
                  <a:pt x="35153" y="94871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3000958" y="6334744"/>
            <a:ext cx="46237" cy="268618"/>
          </a:xfrm>
          <a:custGeom>
            <a:avLst/>
            <a:gdLst/>
            <a:ahLst/>
            <a:cxnLst/>
            <a:rect l="l" t="t" r="r" b="b"/>
            <a:pathLst>
              <a:path w="46237" h="268618">
                <a:moveTo>
                  <a:pt x="0" y="268618"/>
                </a:moveTo>
                <a:lnTo>
                  <a:pt x="46237" y="0"/>
                </a:lnTo>
              </a:path>
            </a:pathLst>
          </a:custGeom>
          <a:ln w="7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3047195" y="6334744"/>
            <a:ext cx="1532024" cy="0"/>
          </a:xfrm>
          <a:custGeom>
            <a:avLst/>
            <a:gdLst/>
            <a:ahLst/>
            <a:cxnLst/>
            <a:rect l="l" t="t" r="r" b="b"/>
            <a:pathLst>
              <a:path w="1532024" h="0">
                <a:moveTo>
                  <a:pt x="0" y="0"/>
                </a:moveTo>
                <a:lnTo>
                  <a:pt x="153202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817824" y="6504682"/>
            <a:ext cx="24069" cy="13716"/>
          </a:xfrm>
          <a:custGeom>
            <a:avLst/>
            <a:gdLst/>
            <a:ahLst/>
            <a:cxnLst/>
            <a:rect l="l" t="t" r="r" b="b"/>
            <a:pathLst>
              <a:path w="24069" h="13716">
                <a:moveTo>
                  <a:pt x="0" y="13716"/>
                </a:moveTo>
                <a:lnTo>
                  <a:pt x="24069" y="0"/>
                </a:lnTo>
              </a:path>
            </a:pathLst>
          </a:custGeom>
          <a:ln w="7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841893" y="6508491"/>
            <a:ext cx="35153" cy="94871"/>
          </a:xfrm>
          <a:custGeom>
            <a:avLst/>
            <a:gdLst/>
            <a:ahLst/>
            <a:cxnLst/>
            <a:rect l="l" t="t" r="r" b="b"/>
            <a:pathLst>
              <a:path w="35153" h="94871">
                <a:moveTo>
                  <a:pt x="0" y="0"/>
                </a:moveTo>
                <a:lnTo>
                  <a:pt x="35153" y="94871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881005" y="6334744"/>
            <a:ext cx="46712" cy="268618"/>
          </a:xfrm>
          <a:custGeom>
            <a:avLst/>
            <a:gdLst/>
            <a:ahLst/>
            <a:cxnLst/>
            <a:rect l="l" t="t" r="r" b="b"/>
            <a:pathLst>
              <a:path w="46712" h="268618">
                <a:moveTo>
                  <a:pt x="0" y="268618"/>
                </a:moveTo>
                <a:lnTo>
                  <a:pt x="46712" y="0"/>
                </a:lnTo>
              </a:path>
            </a:pathLst>
          </a:custGeom>
          <a:ln w="7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927718" y="6334744"/>
            <a:ext cx="934257" cy="0"/>
          </a:xfrm>
          <a:custGeom>
            <a:avLst/>
            <a:gdLst/>
            <a:ahLst/>
            <a:cxnLst/>
            <a:rect l="l" t="t" r="r" b="b"/>
            <a:pathLst>
              <a:path w="934257" h="0">
                <a:moveTo>
                  <a:pt x="0" y="0"/>
                </a:moveTo>
                <a:lnTo>
                  <a:pt x="93425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580913" y="6258429"/>
            <a:ext cx="1377950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85825" algn="l"/>
              </a:tabLst>
            </a:pPr>
            <a:r>
              <a:rPr dirty="0" smtClean="0" baseline="22727" sz="3300" spc="30">
                <a:latin typeface="Symbol"/>
                <a:cs typeface="Symbol"/>
              </a:rPr>
              <a:t></a:t>
            </a:r>
            <a:r>
              <a:rPr dirty="0" smtClean="0" baseline="22727" sz="3300" spc="-30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175770" y="6272145"/>
            <a:ext cx="2412365" cy="33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80110" algn="l"/>
              </a:tabLst>
            </a:pPr>
            <a:r>
              <a:rPr dirty="0" smtClean="0" baseline="26515" sz="3300" spc="30">
                <a:latin typeface="Symbol"/>
                <a:cs typeface="Symbol"/>
              </a:rPr>
              <a:t></a:t>
            </a:r>
            <a:r>
              <a:rPr dirty="0" smtClean="0" baseline="26515" sz="3300" spc="-30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67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25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180913" y="6303895"/>
            <a:ext cx="170497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9090" algn="l"/>
                <a:tab pos="755015" algn="l"/>
              </a:tabLst>
            </a:pPr>
            <a:r>
              <a:rPr dirty="0" smtClean="0" sz="1950" spc="-150">
                <a:latin typeface="Symbol"/>
                <a:cs typeface="Symbol"/>
              </a:rPr>
              <a:t>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796442" y="6141454"/>
            <a:ext cx="106045" cy="34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2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291365" y="6051535"/>
            <a:ext cx="2480310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59815" algn="l"/>
                <a:tab pos="2303145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endParaRPr baseline="-36398" sz="2175">
              <a:latin typeface="Symbol"/>
              <a:cs typeface="Symbo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96413" y="6051535"/>
            <a:ext cx="1454785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46735" algn="l"/>
                <a:tab pos="1277620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endParaRPr baseline="-36398" sz="2175">
              <a:latin typeface="Symbol"/>
              <a:cs typeface="Symbo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10420" y="6169265"/>
            <a:ext cx="19431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921855" y="6367395"/>
            <a:ext cx="5676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911879" y="6051535"/>
            <a:ext cx="19786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90905" algn="l"/>
                <a:tab pos="1965325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dx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1359365" y="7202547"/>
            <a:ext cx="24475" cy="13716"/>
          </a:xfrm>
          <a:custGeom>
            <a:avLst/>
            <a:gdLst/>
            <a:ahLst/>
            <a:cxnLst/>
            <a:rect l="l" t="t" r="r" b="b"/>
            <a:pathLst>
              <a:path w="24475" h="13716">
                <a:moveTo>
                  <a:pt x="0" y="13716"/>
                </a:moveTo>
                <a:lnTo>
                  <a:pt x="24475" y="0"/>
                </a:lnTo>
              </a:path>
            </a:pathLst>
          </a:custGeom>
          <a:ln w="7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1383840" y="7206357"/>
            <a:ext cx="35125" cy="94871"/>
          </a:xfrm>
          <a:custGeom>
            <a:avLst/>
            <a:gdLst/>
            <a:ahLst/>
            <a:cxnLst/>
            <a:rect l="l" t="t" r="r" b="b"/>
            <a:pathLst>
              <a:path w="35125" h="94871">
                <a:moveTo>
                  <a:pt x="0" y="0"/>
                </a:moveTo>
                <a:lnTo>
                  <a:pt x="35125" y="94871"/>
                </a:lnTo>
              </a:path>
            </a:pathLst>
          </a:custGeom>
          <a:ln w="157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1422915" y="7032609"/>
            <a:ext cx="46580" cy="268618"/>
          </a:xfrm>
          <a:custGeom>
            <a:avLst/>
            <a:gdLst/>
            <a:ahLst/>
            <a:cxnLst/>
            <a:rect l="l" t="t" r="r" b="b"/>
            <a:pathLst>
              <a:path w="46580" h="268618">
                <a:moveTo>
                  <a:pt x="0" y="268618"/>
                </a:moveTo>
                <a:lnTo>
                  <a:pt x="4658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1469496" y="7032609"/>
            <a:ext cx="934647" cy="0"/>
          </a:xfrm>
          <a:custGeom>
            <a:avLst/>
            <a:gdLst/>
            <a:ahLst/>
            <a:cxnLst/>
            <a:rect l="l" t="t" r="r" b="b"/>
            <a:pathLst>
              <a:path w="934647" h="0">
                <a:moveTo>
                  <a:pt x="0" y="0"/>
                </a:moveTo>
                <a:lnTo>
                  <a:pt x="93464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725864" y="7004032"/>
            <a:ext cx="1694079" cy="0"/>
          </a:xfrm>
          <a:custGeom>
            <a:avLst/>
            <a:gdLst/>
            <a:ahLst/>
            <a:cxnLst/>
            <a:rect l="l" t="t" r="r" b="b"/>
            <a:pathLst>
              <a:path w="1694079" h="0">
                <a:moveTo>
                  <a:pt x="0" y="0"/>
                </a:moveTo>
                <a:lnTo>
                  <a:pt x="169407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722629" y="7001760"/>
            <a:ext cx="170497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55015" algn="l"/>
              </a:tabLst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463653" y="6803630"/>
            <a:ext cx="140779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403516" y="6749400"/>
            <a:ext cx="3359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40421" y="6771880"/>
            <a:ext cx="26352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37256" y="7437960"/>
            <a:ext cx="30676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5">
                <a:latin typeface="Times New Roman"/>
                <a:cs typeface="Times New Roman"/>
              </a:rPr>
              <a:t>O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175">
                <a:latin typeface="Times New Roman"/>
                <a:cs typeface="Times New Roman"/>
              </a:rPr>
              <a:t>c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8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175">
                <a:latin typeface="Times New Roman"/>
                <a:cs typeface="Times New Roman"/>
              </a:rPr>
              <a:t>c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65">
                <a:latin typeface="Times New Roman"/>
                <a:cs typeface="Times New Roman"/>
              </a:rPr>
              <a:t>n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Symbol"/>
                <a:cs typeface="Symbol"/>
              </a:rPr>
              <a:t>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29241" y="8021763"/>
            <a:ext cx="24484" cy="13477"/>
          </a:xfrm>
          <a:custGeom>
            <a:avLst/>
            <a:gdLst/>
            <a:ahLst/>
            <a:cxnLst/>
            <a:rect l="l" t="t" r="r" b="b"/>
            <a:pathLst>
              <a:path w="24484" h="13477">
                <a:moveTo>
                  <a:pt x="0" y="13477"/>
                </a:moveTo>
                <a:lnTo>
                  <a:pt x="24484" y="0"/>
                </a:lnTo>
              </a:path>
            </a:pathLst>
          </a:custGeom>
          <a:ln w="7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653726" y="8025507"/>
            <a:ext cx="35138" cy="95093"/>
          </a:xfrm>
          <a:custGeom>
            <a:avLst/>
            <a:gdLst/>
            <a:ahLst/>
            <a:cxnLst/>
            <a:rect l="l" t="t" r="r" b="b"/>
            <a:pathLst>
              <a:path w="35138" h="95093">
                <a:moveTo>
                  <a:pt x="0" y="0"/>
                </a:moveTo>
                <a:lnTo>
                  <a:pt x="35138" y="95093"/>
                </a:lnTo>
              </a:path>
            </a:pathLst>
          </a:custGeom>
          <a:ln w="15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692816" y="7851787"/>
            <a:ext cx="46582" cy="268812"/>
          </a:xfrm>
          <a:custGeom>
            <a:avLst/>
            <a:gdLst/>
            <a:ahLst/>
            <a:cxnLst/>
            <a:rect l="l" t="t" r="r" b="b"/>
            <a:pathLst>
              <a:path w="46582" h="268812">
                <a:moveTo>
                  <a:pt x="0" y="268812"/>
                </a:moveTo>
                <a:lnTo>
                  <a:pt x="46582" y="0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739399" y="7851787"/>
            <a:ext cx="906598" cy="0"/>
          </a:xfrm>
          <a:custGeom>
            <a:avLst/>
            <a:gdLst/>
            <a:ahLst/>
            <a:cxnLst/>
            <a:rect l="l" t="t" r="r" b="b"/>
            <a:pathLst>
              <a:path w="906598" h="0">
                <a:moveTo>
                  <a:pt x="0" y="0"/>
                </a:moveTo>
                <a:lnTo>
                  <a:pt x="906598" y="0"/>
                </a:lnTo>
              </a:path>
            </a:pathLst>
          </a:custGeom>
          <a:ln w="7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1851327" y="8001917"/>
            <a:ext cx="24484" cy="13854"/>
          </a:xfrm>
          <a:custGeom>
            <a:avLst/>
            <a:gdLst/>
            <a:ahLst/>
            <a:cxnLst/>
            <a:rect l="l" t="t" r="r" b="b"/>
            <a:pathLst>
              <a:path w="24484" h="13854">
                <a:moveTo>
                  <a:pt x="0" y="13854"/>
                </a:moveTo>
                <a:lnTo>
                  <a:pt x="24484" y="0"/>
                </a:lnTo>
              </a:path>
            </a:pathLst>
          </a:custGeom>
          <a:ln w="75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1875812" y="8006044"/>
            <a:ext cx="35138" cy="73372"/>
          </a:xfrm>
          <a:custGeom>
            <a:avLst/>
            <a:gdLst/>
            <a:ahLst/>
            <a:cxnLst/>
            <a:rect l="l" t="t" r="r" b="b"/>
            <a:pathLst>
              <a:path w="35138" h="73372">
                <a:moveTo>
                  <a:pt x="0" y="0"/>
                </a:moveTo>
                <a:lnTo>
                  <a:pt x="35138" y="73372"/>
                </a:lnTo>
              </a:path>
            </a:pathLst>
          </a:custGeom>
          <a:ln w="156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914902" y="7865647"/>
            <a:ext cx="46582" cy="213769"/>
          </a:xfrm>
          <a:custGeom>
            <a:avLst/>
            <a:gdLst/>
            <a:ahLst/>
            <a:cxnLst/>
            <a:rect l="l" t="t" r="r" b="b"/>
            <a:pathLst>
              <a:path w="46582" h="213769">
                <a:moveTo>
                  <a:pt x="0" y="213769"/>
                </a:moveTo>
                <a:lnTo>
                  <a:pt x="46582" y="0"/>
                </a:lnTo>
              </a:path>
            </a:pathLst>
          </a:custGeom>
          <a:ln w="78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1961485" y="7865647"/>
            <a:ext cx="689365" cy="0"/>
          </a:xfrm>
          <a:custGeom>
            <a:avLst/>
            <a:gdLst/>
            <a:ahLst/>
            <a:cxnLst/>
            <a:rect l="l" t="t" r="r" b="b"/>
            <a:pathLst>
              <a:path w="689365" h="0">
                <a:moveTo>
                  <a:pt x="0" y="0"/>
                </a:moveTo>
                <a:lnTo>
                  <a:pt x="689365" y="0"/>
                </a:lnTo>
              </a:path>
            </a:pathLst>
          </a:custGeom>
          <a:ln w="7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2856655" y="8001917"/>
            <a:ext cx="24026" cy="13854"/>
          </a:xfrm>
          <a:custGeom>
            <a:avLst/>
            <a:gdLst/>
            <a:ahLst/>
            <a:cxnLst/>
            <a:rect l="l" t="t" r="r" b="b"/>
            <a:pathLst>
              <a:path w="24026" h="13854">
                <a:moveTo>
                  <a:pt x="0" y="13854"/>
                </a:moveTo>
                <a:lnTo>
                  <a:pt x="24026" y="0"/>
                </a:lnTo>
              </a:path>
            </a:pathLst>
          </a:custGeom>
          <a:ln w="75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2880681" y="8006044"/>
            <a:ext cx="35249" cy="73372"/>
          </a:xfrm>
          <a:custGeom>
            <a:avLst/>
            <a:gdLst/>
            <a:ahLst/>
            <a:cxnLst/>
            <a:rect l="l" t="t" r="r" b="b"/>
            <a:pathLst>
              <a:path w="35249" h="73372">
                <a:moveTo>
                  <a:pt x="0" y="0"/>
                </a:moveTo>
                <a:lnTo>
                  <a:pt x="35249" y="73372"/>
                </a:lnTo>
              </a:path>
            </a:pathLst>
          </a:custGeom>
          <a:ln w="156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2919882" y="7865647"/>
            <a:ext cx="46471" cy="213769"/>
          </a:xfrm>
          <a:custGeom>
            <a:avLst/>
            <a:gdLst/>
            <a:ahLst/>
            <a:cxnLst/>
            <a:rect l="l" t="t" r="r" b="b"/>
            <a:pathLst>
              <a:path w="46471" h="213769">
                <a:moveTo>
                  <a:pt x="0" y="213769"/>
                </a:moveTo>
                <a:lnTo>
                  <a:pt x="46471" y="0"/>
                </a:lnTo>
              </a:path>
            </a:pathLst>
          </a:custGeom>
          <a:ln w="78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2966354" y="7865647"/>
            <a:ext cx="464877" cy="0"/>
          </a:xfrm>
          <a:custGeom>
            <a:avLst/>
            <a:gdLst/>
            <a:ahLst/>
            <a:cxnLst/>
            <a:rect l="l" t="t" r="r" b="b"/>
            <a:pathLst>
              <a:path w="464877" h="0">
                <a:moveTo>
                  <a:pt x="0" y="0"/>
                </a:moveTo>
                <a:lnTo>
                  <a:pt x="464877" y="0"/>
                </a:lnTo>
              </a:path>
            </a:pathLst>
          </a:custGeom>
          <a:ln w="7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 txBox="1"/>
          <p:nvPr/>
        </p:nvSpPr>
        <p:spPr>
          <a:xfrm>
            <a:off x="410422" y="7820910"/>
            <a:ext cx="140779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7185" algn="l"/>
              </a:tabLst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85">
                <a:latin typeface="Times New Roman"/>
                <a:cs typeface="Times New Roman"/>
              </a:rPr>
              <a:t>	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210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954712" y="7884410"/>
            <a:ext cx="20554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26160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70">
                <a:latin typeface="Times New Roman"/>
                <a:cs typeface="Times New Roman"/>
              </a:rPr>
              <a:t>c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95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n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1352452" y="8711814"/>
            <a:ext cx="24521" cy="13716"/>
          </a:xfrm>
          <a:custGeom>
            <a:avLst/>
            <a:gdLst/>
            <a:ahLst/>
            <a:cxnLst/>
            <a:rect l="l" t="t" r="r" b="b"/>
            <a:pathLst>
              <a:path w="24521" h="13716">
                <a:moveTo>
                  <a:pt x="0" y="13716"/>
                </a:moveTo>
                <a:lnTo>
                  <a:pt x="24521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1376974" y="8716006"/>
            <a:ext cx="34796" cy="94871"/>
          </a:xfrm>
          <a:custGeom>
            <a:avLst/>
            <a:gdLst/>
            <a:ahLst/>
            <a:cxnLst/>
            <a:rect l="l" t="t" r="r" b="b"/>
            <a:pathLst>
              <a:path w="34796" h="94871">
                <a:moveTo>
                  <a:pt x="0" y="0"/>
                </a:moveTo>
                <a:lnTo>
                  <a:pt x="34796" y="94871"/>
                </a:lnTo>
              </a:path>
            </a:pathLst>
          </a:custGeom>
          <a:ln w="15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1415728" y="8541881"/>
            <a:ext cx="46653" cy="268996"/>
          </a:xfrm>
          <a:custGeom>
            <a:avLst/>
            <a:gdLst/>
            <a:ahLst/>
            <a:cxnLst/>
            <a:rect l="l" t="t" r="r" b="b"/>
            <a:pathLst>
              <a:path w="46653" h="268996">
                <a:moveTo>
                  <a:pt x="0" y="268996"/>
                </a:moveTo>
                <a:lnTo>
                  <a:pt x="46653" y="0"/>
                </a:lnTo>
              </a:path>
            </a:pathLst>
          </a:custGeom>
          <a:ln w="79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1462381" y="8541881"/>
            <a:ext cx="906425" cy="0"/>
          </a:xfrm>
          <a:custGeom>
            <a:avLst/>
            <a:gdLst/>
            <a:ahLst/>
            <a:cxnLst/>
            <a:rect l="l" t="t" r="r" b="b"/>
            <a:pathLst>
              <a:path w="906425" h="0">
                <a:moveTo>
                  <a:pt x="0" y="0"/>
                </a:moveTo>
                <a:lnTo>
                  <a:pt x="90642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736712" y="8515968"/>
            <a:ext cx="1647925" cy="0"/>
          </a:xfrm>
          <a:custGeom>
            <a:avLst/>
            <a:gdLst/>
            <a:ahLst/>
            <a:cxnLst/>
            <a:rect l="l" t="t" r="r" b="b"/>
            <a:pathLst>
              <a:path w="1647925" h="0">
                <a:moveTo>
                  <a:pt x="0" y="0"/>
                </a:moveTo>
                <a:lnTo>
                  <a:pt x="164792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2697772" y="8515968"/>
            <a:ext cx="973595" cy="0"/>
          </a:xfrm>
          <a:custGeom>
            <a:avLst/>
            <a:gdLst/>
            <a:ahLst/>
            <a:cxnLst/>
            <a:rect l="l" t="t" r="r" b="b"/>
            <a:pathLst>
              <a:path w="973595" h="0">
                <a:moveTo>
                  <a:pt x="0" y="0"/>
                </a:moveTo>
                <a:lnTo>
                  <a:pt x="97359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 txBox="1"/>
          <p:nvPr/>
        </p:nvSpPr>
        <p:spPr>
          <a:xfrm>
            <a:off x="733511" y="8511409"/>
            <a:ext cx="165862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37235" algn="l"/>
              </a:tabLst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21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-2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422438" y="8261715"/>
            <a:ext cx="3693160" cy="4324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81940">
              <a:lnSpc>
                <a:spcPts val="125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560"/>
              </a:lnSpc>
              <a:tabLst>
                <a:tab pos="1299210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5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0">
                <a:latin typeface="Symbol"/>
                <a:cs typeface="Symbol"/>
              </a:rPr>
              <a:t>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799054" y="8524236"/>
            <a:ext cx="7766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393134" y="8261715"/>
            <a:ext cx="3314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10420" y="8283815"/>
            <a:ext cx="30861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10972" y="9069831"/>
            <a:ext cx="1752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424561" y="9184425"/>
            <a:ext cx="1443612" cy="0"/>
          </a:xfrm>
          <a:custGeom>
            <a:avLst/>
            <a:gdLst/>
            <a:ahLst/>
            <a:cxnLst/>
            <a:rect l="l" t="t" r="r" b="b"/>
            <a:pathLst>
              <a:path w="1443612" h="0">
                <a:moveTo>
                  <a:pt x="0" y="0"/>
                </a:moveTo>
                <a:lnTo>
                  <a:pt x="1443612" y="0"/>
                </a:lnTo>
              </a:path>
            </a:pathLst>
          </a:custGeom>
          <a:ln w="68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2309306" y="9104155"/>
            <a:ext cx="1564005" cy="299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360"/>
              </a:lnSpc>
            </a:pPr>
            <a:r>
              <a:rPr dirty="0" smtClean="0" baseline="15277" sz="3000" spc="15">
                <a:latin typeface="Symbol"/>
                <a:cs typeface="Symbol"/>
              </a:rPr>
              <a:t></a:t>
            </a:r>
            <a:r>
              <a:rPr dirty="0" smtClean="0" baseline="15277" sz="3000" spc="-254">
                <a:latin typeface="Times New Roman"/>
                <a:cs typeface="Times New Roman"/>
              </a:rPr>
              <a:t> </a:t>
            </a:r>
            <a:r>
              <a:rPr dirty="0" smtClean="0" sz="1300" spc="25" i="1">
                <a:latin typeface="Times New Roman"/>
                <a:cs typeface="Times New Roman"/>
              </a:rPr>
              <a:t>a</a:t>
            </a:r>
            <a:r>
              <a:rPr dirty="0" smtClean="0" sz="1300" spc="-155" i="1">
                <a:latin typeface="Times New Roman"/>
                <a:cs typeface="Times New Roman"/>
              </a:rPr>
              <a:t> </a:t>
            </a:r>
            <a:r>
              <a:rPr dirty="0" smtClean="0" sz="1300" spc="40">
                <a:latin typeface="Times New Roman"/>
                <a:cs typeface="Times New Roman"/>
              </a:rPr>
              <a:t>s</a:t>
            </a:r>
            <a:r>
              <a:rPr dirty="0" smtClean="0" sz="1300" spc="-40">
                <a:latin typeface="Times New Roman"/>
                <a:cs typeface="Times New Roman"/>
              </a:rPr>
              <a:t>i</a:t>
            </a:r>
            <a:r>
              <a:rPr dirty="0" smtClean="0" sz="1300" spc="25">
                <a:latin typeface="Times New Roman"/>
                <a:cs typeface="Times New Roman"/>
              </a:rPr>
              <a:t>n</a:t>
            </a:r>
            <a:r>
              <a:rPr dirty="0" smtClean="0" sz="1300" spc="-210">
                <a:latin typeface="Times New Roman"/>
                <a:cs typeface="Times New Roman"/>
              </a:rPr>
              <a:t> </a:t>
            </a:r>
            <a:r>
              <a:rPr dirty="0" smtClean="0" baseline="44444" sz="1125" spc="30">
                <a:latin typeface="Times New Roman"/>
                <a:cs typeface="Times New Roman"/>
              </a:rPr>
              <a:t>2</a:t>
            </a:r>
            <a:r>
              <a:rPr dirty="0" smtClean="0" baseline="44444" sz="1125" spc="30">
                <a:latin typeface="Times New Roman"/>
                <a:cs typeface="Times New Roman"/>
              </a:rPr>
              <a:t> </a:t>
            </a:r>
            <a:r>
              <a:rPr dirty="0" smtClean="0" baseline="44444" sz="1125" spc="44">
                <a:latin typeface="Times New Roman"/>
                <a:cs typeface="Times New Roman"/>
              </a:rPr>
              <a:t> </a:t>
            </a:r>
            <a:r>
              <a:rPr dirty="0" smtClean="0" sz="1300" spc="20" i="1">
                <a:latin typeface="Times New Roman"/>
                <a:cs typeface="Times New Roman"/>
              </a:rPr>
              <a:t>x</a:t>
            </a:r>
            <a:r>
              <a:rPr dirty="0" smtClean="0" sz="1300" spc="-50" i="1">
                <a:latin typeface="Times New Roman"/>
                <a:cs typeface="Times New Roman"/>
              </a:rPr>
              <a:t> </a:t>
            </a:r>
            <a:r>
              <a:rPr dirty="0" smtClean="0" sz="1300" spc="25">
                <a:latin typeface="Symbol"/>
                <a:cs typeface="Symbol"/>
              </a:rPr>
              <a:t></a:t>
            </a:r>
            <a:r>
              <a:rPr dirty="0" smtClean="0" sz="1300" spc="-90">
                <a:latin typeface="Times New Roman"/>
                <a:cs typeface="Times New Roman"/>
              </a:rPr>
              <a:t> </a:t>
            </a:r>
            <a:r>
              <a:rPr dirty="0" smtClean="0" sz="1300" spc="25" i="1">
                <a:latin typeface="Times New Roman"/>
                <a:cs typeface="Times New Roman"/>
              </a:rPr>
              <a:t>b</a:t>
            </a:r>
            <a:r>
              <a:rPr dirty="0" smtClean="0" sz="1300" spc="-150" i="1">
                <a:latin typeface="Times New Roman"/>
                <a:cs typeface="Times New Roman"/>
              </a:rPr>
              <a:t> </a:t>
            </a:r>
            <a:r>
              <a:rPr dirty="0" smtClean="0" sz="1300" spc="-35">
                <a:latin typeface="Times New Roman"/>
                <a:cs typeface="Times New Roman"/>
              </a:rPr>
              <a:t>c</a:t>
            </a:r>
            <a:r>
              <a:rPr dirty="0" smtClean="0" sz="1300" spc="5">
                <a:latin typeface="Times New Roman"/>
                <a:cs typeface="Times New Roman"/>
              </a:rPr>
              <a:t>o</a:t>
            </a:r>
            <a:r>
              <a:rPr dirty="0" smtClean="0" sz="1300" spc="114">
                <a:latin typeface="Times New Roman"/>
                <a:cs typeface="Times New Roman"/>
              </a:rPr>
              <a:t>s</a:t>
            </a:r>
            <a:r>
              <a:rPr dirty="0" smtClean="0" baseline="44444" sz="1125" spc="30">
                <a:latin typeface="Times New Roman"/>
                <a:cs typeface="Times New Roman"/>
              </a:rPr>
              <a:t>2</a:t>
            </a:r>
            <a:r>
              <a:rPr dirty="0" smtClean="0" baseline="44444" sz="1125" spc="30">
                <a:latin typeface="Times New Roman"/>
                <a:cs typeface="Times New Roman"/>
              </a:rPr>
              <a:t> </a:t>
            </a:r>
            <a:r>
              <a:rPr dirty="0" smtClean="0" baseline="44444" sz="1125" spc="44">
                <a:latin typeface="Times New Roman"/>
                <a:cs typeface="Times New Roman"/>
              </a:rPr>
              <a:t> </a:t>
            </a:r>
            <a:r>
              <a:rPr dirty="0" smtClean="0" sz="1300" spc="20" i="1">
                <a:latin typeface="Times New Roman"/>
                <a:cs typeface="Times New Roman"/>
              </a:rPr>
              <a:t>x</a:t>
            </a:r>
            <a:r>
              <a:rPr dirty="0" smtClean="0" sz="1300" spc="-50" i="1">
                <a:latin typeface="Times New Roman"/>
                <a:cs typeface="Times New Roman"/>
              </a:rPr>
              <a:t> </a:t>
            </a:r>
            <a:r>
              <a:rPr dirty="0" smtClean="0" sz="1300" spc="25">
                <a:latin typeface="Symbol"/>
                <a:cs typeface="Symbol"/>
              </a:rPr>
              <a:t></a:t>
            </a:r>
            <a:r>
              <a:rPr dirty="0" smtClean="0" sz="1300" spc="-70">
                <a:latin typeface="Times New Roman"/>
                <a:cs typeface="Times New Roman"/>
              </a:rPr>
              <a:t> </a:t>
            </a:r>
            <a:r>
              <a:rPr dirty="0" smtClean="0" sz="1300" spc="20" i="1">
                <a:latin typeface="Times New Roman"/>
                <a:cs typeface="Times New Roman"/>
              </a:rPr>
              <a:t>c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054370" y="8955720"/>
            <a:ext cx="184785" cy="210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0" i="1">
                <a:latin typeface="Times New Roman"/>
                <a:cs typeface="Times New Roman"/>
              </a:rPr>
              <a:t>dx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626628" y="9061733"/>
            <a:ext cx="1648460" cy="210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0" i="1">
                <a:latin typeface="Times New Roman"/>
                <a:cs typeface="Times New Roman"/>
              </a:rPr>
              <a:t>I</a:t>
            </a:r>
            <a:r>
              <a:rPr dirty="0" smtClean="0" sz="1300" spc="5" i="1">
                <a:latin typeface="Times New Roman"/>
                <a:cs typeface="Times New Roman"/>
              </a:rPr>
              <a:t>n</a:t>
            </a:r>
            <a:r>
              <a:rPr dirty="0" smtClean="0" sz="1300" spc="-40" i="1">
                <a:latin typeface="Times New Roman"/>
                <a:cs typeface="Times New Roman"/>
              </a:rPr>
              <a:t>t</a:t>
            </a:r>
            <a:r>
              <a:rPr dirty="0" smtClean="0" sz="1300" spc="-35" i="1">
                <a:latin typeface="Times New Roman"/>
                <a:cs typeface="Times New Roman"/>
              </a:rPr>
              <a:t>e</a:t>
            </a:r>
            <a:r>
              <a:rPr dirty="0" smtClean="0" sz="1300" spc="5" i="1">
                <a:latin typeface="Times New Roman"/>
                <a:cs typeface="Times New Roman"/>
              </a:rPr>
              <a:t>g</a:t>
            </a:r>
            <a:r>
              <a:rPr dirty="0" smtClean="0" sz="1300" spc="40" i="1">
                <a:latin typeface="Times New Roman"/>
                <a:cs typeface="Times New Roman"/>
              </a:rPr>
              <a:t>r</a:t>
            </a:r>
            <a:r>
              <a:rPr dirty="0" smtClean="0" sz="1300" spc="5" i="1">
                <a:latin typeface="Times New Roman"/>
                <a:cs typeface="Times New Roman"/>
              </a:rPr>
              <a:t>a</a:t>
            </a:r>
            <a:r>
              <a:rPr dirty="0" smtClean="0" sz="1300" spc="-40" i="1">
                <a:latin typeface="Times New Roman"/>
                <a:cs typeface="Times New Roman"/>
              </a:rPr>
              <a:t>l</a:t>
            </a:r>
            <a:r>
              <a:rPr dirty="0" smtClean="0" sz="1300" spc="20" i="1">
                <a:latin typeface="Times New Roman"/>
                <a:cs typeface="Times New Roman"/>
              </a:rPr>
              <a:t>s</a:t>
            </a:r>
            <a:r>
              <a:rPr dirty="0" smtClean="0" sz="1300" spc="20" i="1">
                <a:latin typeface="Times New Roman"/>
                <a:cs typeface="Times New Roman"/>
              </a:rPr>
              <a:t> </a:t>
            </a:r>
            <a:r>
              <a:rPr dirty="0" smtClean="0" sz="1300" spc="-130" i="1">
                <a:latin typeface="Times New Roman"/>
                <a:cs typeface="Times New Roman"/>
              </a:rPr>
              <a:t> </a:t>
            </a:r>
            <a:r>
              <a:rPr dirty="0" smtClean="0" sz="1300" spc="45" i="1">
                <a:latin typeface="Times New Roman"/>
                <a:cs typeface="Times New Roman"/>
              </a:rPr>
              <a:t>O</a:t>
            </a:r>
            <a:r>
              <a:rPr dirty="0" smtClean="0" sz="1300" spc="10" i="1">
                <a:latin typeface="Times New Roman"/>
                <a:cs typeface="Times New Roman"/>
              </a:rPr>
              <a:t>f</a:t>
            </a:r>
            <a:r>
              <a:rPr dirty="0" smtClean="0" sz="1300" spc="10" i="1">
                <a:latin typeface="Times New Roman"/>
                <a:cs typeface="Times New Roman"/>
              </a:rPr>
              <a:t> </a:t>
            </a:r>
            <a:r>
              <a:rPr dirty="0" smtClean="0" sz="1300" spc="-5" i="1">
                <a:latin typeface="Times New Roman"/>
                <a:cs typeface="Times New Roman"/>
              </a:rPr>
              <a:t> </a:t>
            </a:r>
            <a:r>
              <a:rPr dirty="0" smtClean="0" sz="1300" spc="40" i="1">
                <a:latin typeface="Times New Roman"/>
                <a:cs typeface="Times New Roman"/>
              </a:rPr>
              <a:t>T</a:t>
            </a:r>
            <a:r>
              <a:rPr dirty="0" smtClean="0" sz="1300" spc="5" i="1">
                <a:latin typeface="Times New Roman"/>
                <a:cs typeface="Times New Roman"/>
              </a:rPr>
              <a:t>h</a:t>
            </a:r>
            <a:r>
              <a:rPr dirty="0" smtClean="0" sz="1300" spc="20" i="1">
                <a:latin typeface="Times New Roman"/>
                <a:cs typeface="Times New Roman"/>
              </a:rPr>
              <a:t>e</a:t>
            </a:r>
            <a:r>
              <a:rPr dirty="0" smtClean="0" sz="1300" spc="150" i="1">
                <a:latin typeface="Times New Roman"/>
                <a:cs typeface="Times New Roman"/>
              </a:rPr>
              <a:t> </a:t>
            </a:r>
            <a:r>
              <a:rPr dirty="0" smtClean="0" sz="1300" spc="-30" i="1">
                <a:latin typeface="Times New Roman"/>
                <a:cs typeface="Times New Roman"/>
              </a:rPr>
              <a:t>F</a:t>
            </a:r>
            <a:r>
              <a:rPr dirty="0" smtClean="0" sz="1300" spc="5" i="1">
                <a:latin typeface="Times New Roman"/>
                <a:cs typeface="Times New Roman"/>
              </a:rPr>
              <a:t>o</a:t>
            </a:r>
            <a:r>
              <a:rPr dirty="0" smtClean="0" sz="1300" spc="40" i="1">
                <a:latin typeface="Times New Roman"/>
                <a:cs typeface="Times New Roman"/>
              </a:rPr>
              <a:t>r</a:t>
            </a:r>
            <a:r>
              <a:rPr dirty="0" smtClean="0" sz="1300" spc="35" i="1">
                <a:latin typeface="Times New Roman"/>
                <a:cs typeface="Times New Roman"/>
              </a:rPr>
              <a:t>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573023" y="9466326"/>
            <a:ext cx="3332099" cy="0"/>
          </a:xfrm>
          <a:custGeom>
            <a:avLst/>
            <a:gdLst/>
            <a:ahLst/>
            <a:cxnLst/>
            <a:rect l="l" t="t" r="r" b="b"/>
            <a:pathLst>
              <a:path w="3332099" h="0">
                <a:moveTo>
                  <a:pt x="0" y="0"/>
                </a:moveTo>
                <a:lnTo>
                  <a:pt x="3332099" y="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410972" y="9565131"/>
            <a:ext cx="45231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key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ethod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bstit</a:t>
            </a:r>
            <a:r>
              <a:rPr dirty="0" smtClean="0" sz="1400" spc="3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baseline="1984" sz="2100" spc="52">
                <a:latin typeface="Times New Roman"/>
                <a:cs typeface="Times New Roman"/>
              </a:rPr>
              <a:t>t</a:t>
            </a:r>
            <a:r>
              <a:rPr dirty="0" smtClean="0" baseline="1984" sz="2100" spc="97">
                <a:latin typeface="Times New Roman"/>
                <a:cs typeface="Times New Roman"/>
              </a:rPr>
              <a:t> </a:t>
            </a:r>
            <a:r>
              <a:rPr dirty="0" smtClean="0" baseline="1984" sz="2100" spc="112">
                <a:latin typeface="Symbol"/>
                <a:cs typeface="Symbol"/>
              </a:rPr>
              <a:t></a:t>
            </a:r>
            <a:r>
              <a:rPr dirty="0" smtClean="0" baseline="1984" sz="2100" spc="15">
                <a:latin typeface="Times New Roman"/>
                <a:cs typeface="Times New Roman"/>
              </a:rPr>
              <a:t> </a:t>
            </a:r>
            <a:r>
              <a:rPr dirty="0" smtClean="0" baseline="1984" sz="2100" spc="135">
                <a:latin typeface="Times New Roman"/>
                <a:cs typeface="Times New Roman"/>
              </a:rPr>
              <a:t>t</a:t>
            </a:r>
            <a:r>
              <a:rPr dirty="0" smtClean="0" baseline="1984" sz="2100" spc="-22">
                <a:latin typeface="Times New Roman"/>
                <a:cs typeface="Times New Roman"/>
              </a:rPr>
              <a:t>a</a:t>
            </a:r>
            <a:r>
              <a:rPr dirty="0" smtClean="0" baseline="1984" sz="2100" spc="104">
                <a:latin typeface="Times New Roman"/>
                <a:cs typeface="Times New Roman"/>
              </a:rPr>
              <a:t>n</a:t>
            </a:r>
            <a:r>
              <a:rPr dirty="0" smtClean="0" baseline="1984" sz="2100" spc="-247">
                <a:latin typeface="Times New Roman"/>
                <a:cs typeface="Times New Roman"/>
              </a:rPr>
              <a:t> </a:t>
            </a:r>
            <a:r>
              <a:rPr dirty="0" smtClean="0" baseline="1984" sz="2100" spc="104">
                <a:latin typeface="Times New Roman"/>
                <a:cs typeface="Times New Roman"/>
              </a:rPr>
              <a:t>x</a:t>
            </a:r>
            <a:r>
              <a:rPr dirty="0" smtClean="0" baseline="1984" sz="2100" spc="104">
                <a:latin typeface="Times New Roman"/>
                <a:cs typeface="Times New Roman"/>
              </a:rPr>
              <a:t> </a:t>
            </a:r>
            <a:r>
              <a:rPr dirty="0" smtClean="0" baseline="1984" sz="2100" spc="-17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5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Yahya</dc:creator>
  <dc:title>University of Basrah</dc:title>
  <dcterms:created xsi:type="dcterms:W3CDTF">2018-11-11T12:35:11Z</dcterms:created>
  <dcterms:modified xsi:type="dcterms:W3CDTF">2018-11-11T12:35:11Z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